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271" r:id="rId6"/>
    <p:sldId id="277" r:id="rId7"/>
    <p:sldId id="257" r:id="rId8"/>
    <p:sldId id="272" r:id="rId9"/>
    <p:sldId id="269" r:id="rId10"/>
    <p:sldId id="275" r:id="rId11"/>
    <p:sldId id="264" r:id="rId12"/>
    <p:sldId id="274" r:id="rId13"/>
    <p:sldId id="258" r:id="rId14"/>
    <p:sldId id="259" r:id="rId15"/>
    <p:sldId id="260" r:id="rId16"/>
    <p:sldId id="261" r:id="rId17"/>
    <p:sldId id="273" r:id="rId18"/>
    <p:sldId id="279" r:id="rId19"/>
    <p:sldId id="267" r:id="rId20"/>
    <p:sldId id="278" r:id="rId21"/>
    <p:sldId id="262" r:id="rId22"/>
    <p:sldId id="268" r:id="rId23"/>
    <p:sldId id="266" r:id="rId24"/>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SassoonPrimaryInfant" pitchFamily="2"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SassoonPrimaryInfant" pitchFamily="2"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SassoonPrimaryInfant" pitchFamily="2"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SassoonPrimaryInfant" pitchFamily="2"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SassoonPrimaryInfant" pitchFamily="2"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SassoonPrimaryInfant" pitchFamily="2"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SassoonPrimaryInfant" pitchFamily="2"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SassoonPrimaryInfant" pitchFamily="2"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SassoonPrimaryInfant"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D72C6-B326-4E12-D25D-EB0597E16B8C}" v="6" dt="2025-05-04T14:03:07.293"/>
    <p1510:client id="{E2C7B27E-3F71-6D65-B2E7-2B7BD34D0B8D}" v="101" dt="2025-05-06T05:04:37.078"/>
    <p1510:client id="{E47216BB-C681-BE4D-9E73-E79B9CA3732C}" v="199" dt="2025-05-04T14:10:41.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4" autoAdjust="0"/>
  </p:normalViewPr>
  <p:slideViewPr>
    <p:cSldViewPr snapToGrid="0" snapToObjects="1">
      <p:cViewPr varScale="1">
        <p:scale>
          <a:sx n="55" d="100"/>
          <a:sy n="55" d="100"/>
        </p:scale>
        <p:origin x="18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D06F99-32DD-F23A-7ED9-755E73393B1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3EA3791-D64E-E612-3F2F-7FF668B15A2F}"/>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pitchFamily="34" charset="-128"/>
              </a:defRPr>
            </a:lvl1pPr>
          </a:lstStyle>
          <a:p>
            <a:pPr>
              <a:defRPr/>
            </a:pPr>
            <a:fld id="{B5600249-05E7-4225-A3F1-A547770DC909}" type="datetime1">
              <a:rPr lang="en-US" altLang="en-US"/>
              <a:pPr>
                <a:defRPr/>
              </a:pPr>
              <a:t>5/6/2025</a:t>
            </a:fld>
            <a:endParaRPr lang="en-US" altLang="en-US"/>
          </a:p>
        </p:txBody>
      </p:sp>
      <p:sp>
        <p:nvSpPr>
          <p:cNvPr id="4" name="Footer Placeholder 3">
            <a:extLst>
              <a:ext uri="{FF2B5EF4-FFF2-40B4-BE49-F238E27FC236}">
                <a16:creationId xmlns:a16="http://schemas.microsoft.com/office/drawing/2014/main" id="{C02DD39D-19EF-B7EF-6C96-0F23515FA50B}"/>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0830DD67-B553-AB74-78B4-FDA74136B475}"/>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E54945A-DE48-4D43-8AF1-4BF14B54F7B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FE4A6-F800-B12B-E5D1-0AA3904E102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F5023C1-5C99-E7E6-8313-281A255706C3}"/>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pitchFamily="34" charset="-128"/>
              </a:defRPr>
            </a:lvl1pPr>
          </a:lstStyle>
          <a:p>
            <a:pPr>
              <a:defRPr/>
            </a:pPr>
            <a:fld id="{49D90F35-689B-4F36-9A78-291728C20C17}" type="datetime1">
              <a:rPr lang="en-US" altLang="en-US"/>
              <a:pPr>
                <a:defRPr/>
              </a:pPr>
              <a:t>5/6/2025</a:t>
            </a:fld>
            <a:endParaRPr lang="en-US" altLang="en-US"/>
          </a:p>
        </p:txBody>
      </p:sp>
      <p:sp>
        <p:nvSpPr>
          <p:cNvPr id="4" name="Slide Image Placeholder 3">
            <a:extLst>
              <a:ext uri="{FF2B5EF4-FFF2-40B4-BE49-F238E27FC236}">
                <a16:creationId xmlns:a16="http://schemas.microsoft.com/office/drawing/2014/main" id="{02A1CB63-5A61-1A33-7799-1CC915EE1E2B}"/>
              </a:ext>
            </a:extLst>
          </p:cNvPr>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86C41B5-5553-4131-59CD-E1F65FB64D70}"/>
              </a:ext>
            </a:extLst>
          </p:cNvPr>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1B06C58E-6388-E569-EC12-D5F87D21CB6F}"/>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68A0B85-E5AE-19AD-DD86-385DE29A608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50AB2F4-A52C-48CB-A9C5-C5B99FA834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4036841-DC9F-72BD-0A30-0E0A93081537}"/>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a:extLst>
              <a:ext uri="{FF2B5EF4-FFF2-40B4-BE49-F238E27FC236}">
                <a16:creationId xmlns:a16="http://schemas.microsoft.com/office/drawing/2014/main" id="{4AC77D71-D8C3-EA22-70E3-D0C75AD90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B22009-9DC5-838D-2E30-15DABDB815CD}"/>
              </a:ext>
            </a:extLst>
          </p:cNvPr>
          <p:cNvSpPr>
            <a:spLocks noGrp="1"/>
          </p:cNvSpPr>
          <p:nvPr>
            <p:ph type="dt" sz="half" idx="10"/>
          </p:nvPr>
        </p:nvSpPr>
        <p:spPr/>
        <p:txBody>
          <a:bodyPr/>
          <a:lstStyle>
            <a:lvl1pPr>
              <a:defRPr/>
            </a:lvl1pPr>
          </a:lstStyle>
          <a:p>
            <a:pPr>
              <a:defRPr/>
            </a:pPr>
            <a:fld id="{B46C87DF-AB67-43D7-ACC9-04ACE8C61BB8}" type="datetime1">
              <a:rPr lang="en-US" altLang="en-US"/>
              <a:pPr>
                <a:defRPr/>
              </a:pPr>
              <a:t>5/6/2025</a:t>
            </a:fld>
            <a:endParaRPr lang="en-US" altLang="en-US"/>
          </a:p>
        </p:txBody>
      </p:sp>
      <p:sp>
        <p:nvSpPr>
          <p:cNvPr id="5" name="Footer Placeholder 4">
            <a:extLst>
              <a:ext uri="{FF2B5EF4-FFF2-40B4-BE49-F238E27FC236}">
                <a16:creationId xmlns:a16="http://schemas.microsoft.com/office/drawing/2014/main" id="{0A682CAC-2F20-98B2-7E35-F9D9237E3814}"/>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BC606241-2766-F690-52B3-62A73C43C069}"/>
              </a:ext>
            </a:extLst>
          </p:cNvPr>
          <p:cNvSpPr>
            <a:spLocks noGrp="1"/>
          </p:cNvSpPr>
          <p:nvPr>
            <p:ph type="sldNum" sz="quarter" idx="12"/>
          </p:nvPr>
        </p:nvSpPr>
        <p:spPr/>
        <p:txBody>
          <a:bodyPr/>
          <a:lstStyle>
            <a:lvl1pPr>
              <a:defRPr/>
            </a:lvl1pPr>
          </a:lstStyle>
          <a:p>
            <a:pPr>
              <a:defRPr/>
            </a:pPr>
            <a:fld id="{B8B36AA5-F372-49F4-A2A2-FD1391C4B642}" type="slidenum">
              <a:rPr lang="en-US" altLang="en-US"/>
              <a:pPr>
                <a:defRPr/>
              </a:pPr>
              <a:t>‹#›</a:t>
            </a:fld>
            <a:endParaRPr lang="en-US" altLang="en-US"/>
          </a:p>
        </p:txBody>
      </p:sp>
    </p:spTree>
    <p:extLst>
      <p:ext uri="{BB962C8B-B14F-4D97-AF65-F5344CB8AC3E}">
        <p14:creationId xmlns:p14="http://schemas.microsoft.com/office/powerpoint/2010/main" val="65407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F3FF78-F8BA-63AB-7A38-B903DFB4B681}"/>
              </a:ext>
            </a:extLst>
          </p:cNvPr>
          <p:cNvSpPr>
            <a:spLocks noGrp="1"/>
          </p:cNvSpPr>
          <p:nvPr>
            <p:ph type="dt" sz="half" idx="10"/>
          </p:nvPr>
        </p:nvSpPr>
        <p:spPr/>
        <p:txBody>
          <a:bodyPr/>
          <a:lstStyle>
            <a:lvl1pPr>
              <a:defRPr/>
            </a:lvl1pPr>
          </a:lstStyle>
          <a:p>
            <a:pPr>
              <a:defRPr/>
            </a:pPr>
            <a:fld id="{4217C495-EB62-455A-878C-A1F99A20DF78}" type="datetime1">
              <a:rPr lang="en-US" altLang="en-US"/>
              <a:pPr>
                <a:defRPr/>
              </a:pPr>
              <a:t>5/6/2025</a:t>
            </a:fld>
            <a:endParaRPr lang="en-US" altLang="en-US"/>
          </a:p>
        </p:txBody>
      </p:sp>
      <p:sp>
        <p:nvSpPr>
          <p:cNvPr id="5" name="Footer Placeholder 4">
            <a:extLst>
              <a:ext uri="{FF2B5EF4-FFF2-40B4-BE49-F238E27FC236}">
                <a16:creationId xmlns:a16="http://schemas.microsoft.com/office/drawing/2014/main" id="{BDAC9DE7-EFAD-9B95-3A12-0AD88748B8F9}"/>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7F717F17-AFA5-2D63-5AC7-DD04CD00B517}"/>
              </a:ext>
            </a:extLst>
          </p:cNvPr>
          <p:cNvSpPr>
            <a:spLocks noGrp="1"/>
          </p:cNvSpPr>
          <p:nvPr>
            <p:ph type="sldNum" sz="quarter" idx="12"/>
          </p:nvPr>
        </p:nvSpPr>
        <p:spPr/>
        <p:txBody>
          <a:bodyPr/>
          <a:lstStyle>
            <a:lvl1pPr>
              <a:defRPr/>
            </a:lvl1pPr>
          </a:lstStyle>
          <a:p>
            <a:pPr>
              <a:defRPr/>
            </a:pPr>
            <a:fld id="{AA01C81D-8002-47E7-AA00-1F93B326A259}" type="slidenum">
              <a:rPr lang="en-US" altLang="en-US"/>
              <a:pPr>
                <a:defRPr/>
              </a:pPr>
              <a:t>‹#›</a:t>
            </a:fld>
            <a:endParaRPr lang="en-US" altLang="en-US"/>
          </a:p>
        </p:txBody>
      </p:sp>
    </p:spTree>
    <p:extLst>
      <p:ext uri="{BB962C8B-B14F-4D97-AF65-F5344CB8AC3E}">
        <p14:creationId xmlns:p14="http://schemas.microsoft.com/office/powerpoint/2010/main" val="352370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56AF2F-866D-A10D-E2F6-66EB4BC0DEE9}"/>
              </a:ext>
            </a:extLst>
          </p:cNvPr>
          <p:cNvSpPr>
            <a:spLocks noGrp="1"/>
          </p:cNvSpPr>
          <p:nvPr>
            <p:ph type="dt" sz="half" idx="10"/>
          </p:nvPr>
        </p:nvSpPr>
        <p:spPr/>
        <p:txBody>
          <a:bodyPr/>
          <a:lstStyle>
            <a:lvl1pPr>
              <a:defRPr/>
            </a:lvl1pPr>
          </a:lstStyle>
          <a:p>
            <a:pPr>
              <a:defRPr/>
            </a:pPr>
            <a:fld id="{2DF0F150-8E29-4C51-9481-8CF268B6E40D}" type="datetime1">
              <a:rPr lang="en-US" altLang="en-US"/>
              <a:pPr>
                <a:defRPr/>
              </a:pPr>
              <a:t>5/6/2025</a:t>
            </a:fld>
            <a:endParaRPr lang="en-US" altLang="en-US"/>
          </a:p>
        </p:txBody>
      </p:sp>
      <p:sp>
        <p:nvSpPr>
          <p:cNvPr id="5" name="Footer Placeholder 4">
            <a:extLst>
              <a:ext uri="{FF2B5EF4-FFF2-40B4-BE49-F238E27FC236}">
                <a16:creationId xmlns:a16="http://schemas.microsoft.com/office/drawing/2014/main" id="{58166D40-4B5F-1B90-3102-055C291088F0}"/>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04FB2065-F79C-D9F4-0167-EE95F4E6AA75}"/>
              </a:ext>
            </a:extLst>
          </p:cNvPr>
          <p:cNvSpPr>
            <a:spLocks noGrp="1"/>
          </p:cNvSpPr>
          <p:nvPr>
            <p:ph type="sldNum" sz="quarter" idx="12"/>
          </p:nvPr>
        </p:nvSpPr>
        <p:spPr/>
        <p:txBody>
          <a:bodyPr/>
          <a:lstStyle>
            <a:lvl1pPr>
              <a:defRPr/>
            </a:lvl1pPr>
          </a:lstStyle>
          <a:p>
            <a:pPr>
              <a:defRPr/>
            </a:pPr>
            <a:fld id="{538EBC9F-4650-465A-A5E1-8EF91FAFEF5E}" type="slidenum">
              <a:rPr lang="en-US" altLang="en-US"/>
              <a:pPr>
                <a:defRPr/>
              </a:pPr>
              <a:t>‹#›</a:t>
            </a:fld>
            <a:endParaRPr lang="en-US" altLang="en-US"/>
          </a:p>
        </p:txBody>
      </p:sp>
    </p:spTree>
    <p:extLst>
      <p:ext uri="{BB962C8B-B14F-4D97-AF65-F5344CB8AC3E}">
        <p14:creationId xmlns:p14="http://schemas.microsoft.com/office/powerpoint/2010/main" val="62082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D40D2F-2568-321B-3975-D34719BCF91A}"/>
              </a:ext>
            </a:extLst>
          </p:cNvPr>
          <p:cNvSpPr>
            <a:spLocks noGrp="1"/>
          </p:cNvSpPr>
          <p:nvPr>
            <p:ph type="dt" sz="half" idx="10"/>
          </p:nvPr>
        </p:nvSpPr>
        <p:spPr/>
        <p:txBody>
          <a:bodyPr/>
          <a:lstStyle>
            <a:lvl1pPr>
              <a:defRPr/>
            </a:lvl1pPr>
          </a:lstStyle>
          <a:p>
            <a:pPr>
              <a:defRPr/>
            </a:pPr>
            <a:fld id="{3DC8D634-7013-409D-BAEA-673ED5B7C51D}" type="datetime1">
              <a:rPr lang="en-US" altLang="en-US"/>
              <a:pPr>
                <a:defRPr/>
              </a:pPr>
              <a:t>5/6/2025</a:t>
            </a:fld>
            <a:endParaRPr lang="en-US" altLang="en-US"/>
          </a:p>
        </p:txBody>
      </p:sp>
      <p:sp>
        <p:nvSpPr>
          <p:cNvPr id="5" name="Footer Placeholder 4">
            <a:extLst>
              <a:ext uri="{FF2B5EF4-FFF2-40B4-BE49-F238E27FC236}">
                <a16:creationId xmlns:a16="http://schemas.microsoft.com/office/drawing/2014/main" id="{C52109C1-C05A-6F17-4562-E38608CC8F21}"/>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7F218F6C-ECAE-4EDC-BA8A-20EF0AC6A1E3}"/>
              </a:ext>
            </a:extLst>
          </p:cNvPr>
          <p:cNvSpPr>
            <a:spLocks noGrp="1"/>
          </p:cNvSpPr>
          <p:nvPr>
            <p:ph type="sldNum" sz="quarter" idx="12"/>
          </p:nvPr>
        </p:nvSpPr>
        <p:spPr/>
        <p:txBody>
          <a:bodyPr/>
          <a:lstStyle>
            <a:lvl1pPr>
              <a:defRPr/>
            </a:lvl1pPr>
          </a:lstStyle>
          <a:p>
            <a:pPr>
              <a:defRPr/>
            </a:pPr>
            <a:fld id="{9052C7CD-F2E5-47E3-8641-B11373E413E5}" type="slidenum">
              <a:rPr lang="en-US" altLang="en-US"/>
              <a:pPr>
                <a:defRPr/>
              </a:pPr>
              <a:t>‹#›</a:t>
            </a:fld>
            <a:endParaRPr lang="en-US" altLang="en-US"/>
          </a:p>
        </p:txBody>
      </p:sp>
    </p:spTree>
    <p:extLst>
      <p:ext uri="{BB962C8B-B14F-4D97-AF65-F5344CB8AC3E}">
        <p14:creationId xmlns:p14="http://schemas.microsoft.com/office/powerpoint/2010/main" val="147888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38893C-4CFE-6EE0-11A9-92171742A445}"/>
              </a:ext>
            </a:extLst>
          </p:cNvPr>
          <p:cNvSpPr>
            <a:spLocks noGrp="1"/>
          </p:cNvSpPr>
          <p:nvPr>
            <p:ph type="dt" sz="half" idx="10"/>
          </p:nvPr>
        </p:nvSpPr>
        <p:spPr/>
        <p:txBody>
          <a:bodyPr/>
          <a:lstStyle>
            <a:lvl1pPr>
              <a:defRPr/>
            </a:lvl1pPr>
          </a:lstStyle>
          <a:p>
            <a:pPr>
              <a:defRPr/>
            </a:pPr>
            <a:fld id="{887EBF8B-3DE1-417E-ADDC-83E13CE53E0A}" type="datetime1">
              <a:rPr lang="en-US" altLang="en-US"/>
              <a:pPr>
                <a:defRPr/>
              </a:pPr>
              <a:t>5/6/2025</a:t>
            </a:fld>
            <a:endParaRPr lang="en-US" altLang="en-US"/>
          </a:p>
        </p:txBody>
      </p:sp>
      <p:sp>
        <p:nvSpPr>
          <p:cNvPr id="5" name="Footer Placeholder 4">
            <a:extLst>
              <a:ext uri="{FF2B5EF4-FFF2-40B4-BE49-F238E27FC236}">
                <a16:creationId xmlns:a16="http://schemas.microsoft.com/office/drawing/2014/main" id="{BF5BDFB4-947B-C7D5-3BA7-628FAAF95DCD}"/>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CB334747-4AEB-B8EB-FFFD-6237360D6139}"/>
              </a:ext>
            </a:extLst>
          </p:cNvPr>
          <p:cNvSpPr>
            <a:spLocks noGrp="1"/>
          </p:cNvSpPr>
          <p:nvPr>
            <p:ph type="sldNum" sz="quarter" idx="12"/>
          </p:nvPr>
        </p:nvSpPr>
        <p:spPr/>
        <p:txBody>
          <a:bodyPr/>
          <a:lstStyle>
            <a:lvl1pPr>
              <a:defRPr/>
            </a:lvl1pPr>
          </a:lstStyle>
          <a:p>
            <a:pPr>
              <a:defRPr/>
            </a:pPr>
            <a:fld id="{E785A3DB-991D-4FAB-ADA4-CD4A69EA301C}" type="slidenum">
              <a:rPr lang="en-US" altLang="en-US"/>
              <a:pPr>
                <a:defRPr/>
              </a:pPr>
              <a:t>‹#›</a:t>
            </a:fld>
            <a:endParaRPr lang="en-US" altLang="en-US"/>
          </a:p>
        </p:txBody>
      </p:sp>
    </p:spTree>
    <p:extLst>
      <p:ext uri="{BB962C8B-B14F-4D97-AF65-F5344CB8AC3E}">
        <p14:creationId xmlns:p14="http://schemas.microsoft.com/office/powerpoint/2010/main" val="22181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0BBCE6DE-F7AE-C5E1-1F0E-700F7FA7B019}"/>
              </a:ext>
            </a:extLst>
          </p:cNvPr>
          <p:cNvSpPr>
            <a:spLocks noGrp="1"/>
          </p:cNvSpPr>
          <p:nvPr>
            <p:ph type="dt" sz="half" idx="10"/>
          </p:nvPr>
        </p:nvSpPr>
        <p:spPr/>
        <p:txBody>
          <a:bodyPr/>
          <a:lstStyle>
            <a:lvl1pPr>
              <a:defRPr/>
            </a:lvl1pPr>
          </a:lstStyle>
          <a:p>
            <a:pPr>
              <a:defRPr/>
            </a:pPr>
            <a:fld id="{7F592A15-8E85-4AE3-8112-15B163E32D9C}" type="datetime1">
              <a:rPr lang="en-US" altLang="en-US"/>
              <a:pPr>
                <a:defRPr/>
              </a:pPr>
              <a:t>5/6/2025</a:t>
            </a:fld>
            <a:endParaRPr lang="en-US" altLang="en-US"/>
          </a:p>
        </p:txBody>
      </p:sp>
      <p:sp>
        <p:nvSpPr>
          <p:cNvPr id="6" name="Footer Placeholder 4">
            <a:extLst>
              <a:ext uri="{FF2B5EF4-FFF2-40B4-BE49-F238E27FC236}">
                <a16:creationId xmlns:a16="http://schemas.microsoft.com/office/drawing/2014/main" id="{2B56537A-D180-0DC4-DBAC-948A71F885C0}"/>
              </a:ext>
            </a:extLst>
          </p:cNvPr>
          <p:cNvSpPr>
            <a:spLocks noGrp="1"/>
          </p:cNvSpPr>
          <p:nvPr>
            <p:ph type="ftr" sz="quarter" idx="11"/>
          </p:nvPr>
        </p:nvSpPr>
        <p:spPr/>
        <p:txBody>
          <a:bodyPr/>
          <a:lstStyle>
            <a:lvl1pPr>
              <a:defRPr/>
            </a:lvl1pPr>
          </a:lstStyle>
          <a:p>
            <a:pPr>
              <a:defRPr/>
            </a:pPr>
            <a:r>
              <a:rPr lang="en-US"/>
              <a:t>C Veli 2012</a:t>
            </a:r>
          </a:p>
        </p:txBody>
      </p:sp>
      <p:sp>
        <p:nvSpPr>
          <p:cNvPr id="7" name="Slide Number Placeholder 5">
            <a:extLst>
              <a:ext uri="{FF2B5EF4-FFF2-40B4-BE49-F238E27FC236}">
                <a16:creationId xmlns:a16="http://schemas.microsoft.com/office/drawing/2014/main" id="{90A8145D-8AD2-1C94-6128-D0B78DA6D3AB}"/>
              </a:ext>
            </a:extLst>
          </p:cNvPr>
          <p:cNvSpPr>
            <a:spLocks noGrp="1"/>
          </p:cNvSpPr>
          <p:nvPr>
            <p:ph type="sldNum" sz="quarter" idx="12"/>
          </p:nvPr>
        </p:nvSpPr>
        <p:spPr/>
        <p:txBody>
          <a:bodyPr/>
          <a:lstStyle>
            <a:lvl1pPr>
              <a:defRPr/>
            </a:lvl1pPr>
          </a:lstStyle>
          <a:p>
            <a:pPr>
              <a:defRPr/>
            </a:pPr>
            <a:fld id="{B1EC4953-5F48-4B2E-9609-0A556D64BFBE}" type="slidenum">
              <a:rPr lang="en-US" altLang="en-US"/>
              <a:pPr>
                <a:defRPr/>
              </a:pPr>
              <a:t>‹#›</a:t>
            </a:fld>
            <a:endParaRPr lang="en-US" altLang="en-US"/>
          </a:p>
        </p:txBody>
      </p:sp>
    </p:spTree>
    <p:extLst>
      <p:ext uri="{BB962C8B-B14F-4D97-AF65-F5344CB8AC3E}">
        <p14:creationId xmlns:p14="http://schemas.microsoft.com/office/powerpoint/2010/main" val="174522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502667F-8C76-10C4-495B-6E0BE8E61B84}"/>
              </a:ext>
            </a:extLst>
          </p:cNvPr>
          <p:cNvSpPr>
            <a:spLocks noGrp="1"/>
          </p:cNvSpPr>
          <p:nvPr>
            <p:ph type="dt" sz="half" idx="10"/>
          </p:nvPr>
        </p:nvSpPr>
        <p:spPr/>
        <p:txBody>
          <a:bodyPr/>
          <a:lstStyle>
            <a:lvl1pPr>
              <a:defRPr/>
            </a:lvl1pPr>
          </a:lstStyle>
          <a:p>
            <a:pPr>
              <a:defRPr/>
            </a:pPr>
            <a:fld id="{E30CCC16-3BFF-4C7C-AAC6-68FD31A12AE9}" type="datetime1">
              <a:rPr lang="en-US" altLang="en-US"/>
              <a:pPr>
                <a:defRPr/>
              </a:pPr>
              <a:t>5/6/2025</a:t>
            </a:fld>
            <a:endParaRPr lang="en-US" altLang="en-US"/>
          </a:p>
        </p:txBody>
      </p:sp>
      <p:sp>
        <p:nvSpPr>
          <p:cNvPr id="8" name="Footer Placeholder 4">
            <a:extLst>
              <a:ext uri="{FF2B5EF4-FFF2-40B4-BE49-F238E27FC236}">
                <a16:creationId xmlns:a16="http://schemas.microsoft.com/office/drawing/2014/main" id="{18683F2F-2D8B-ED6E-1486-4CB393E3A700}"/>
              </a:ext>
            </a:extLst>
          </p:cNvPr>
          <p:cNvSpPr>
            <a:spLocks noGrp="1"/>
          </p:cNvSpPr>
          <p:nvPr>
            <p:ph type="ftr" sz="quarter" idx="11"/>
          </p:nvPr>
        </p:nvSpPr>
        <p:spPr/>
        <p:txBody>
          <a:bodyPr/>
          <a:lstStyle>
            <a:lvl1pPr>
              <a:defRPr/>
            </a:lvl1pPr>
          </a:lstStyle>
          <a:p>
            <a:pPr>
              <a:defRPr/>
            </a:pPr>
            <a:r>
              <a:rPr lang="en-US"/>
              <a:t>C Veli 2012</a:t>
            </a:r>
          </a:p>
        </p:txBody>
      </p:sp>
      <p:sp>
        <p:nvSpPr>
          <p:cNvPr id="9" name="Slide Number Placeholder 5">
            <a:extLst>
              <a:ext uri="{FF2B5EF4-FFF2-40B4-BE49-F238E27FC236}">
                <a16:creationId xmlns:a16="http://schemas.microsoft.com/office/drawing/2014/main" id="{B3D4A203-D9E7-91BA-E414-9B8B2B4DED72}"/>
              </a:ext>
            </a:extLst>
          </p:cNvPr>
          <p:cNvSpPr>
            <a:spLocks noGrp="1"/>
          </p:cNvSpPr>
          <p:nvPr>
            <p:ph type="sldNum" sz="quarter" idx="12"/>
          </p:nvPr>
        </p:nvSpPr>
        <p:spPr/>
        <p:txBody>
          <a:bodyPr/>
          <a:lstStyle>
            <a:lvl1pPr>
              <a:defRPr/>
            </a:lvl1pPr>
          </a:lstStyle>
          <a:p>
            <a:pPr>
              <a:defRPr/>
            </a:pPr>
            <a:fld id="{CE00AA8C-BC27-4062-A107-F729A21DF511}" type="slidenum">
              <a:rPr lang="en-US" altLang="en-US"/>
              <a:pPr>
                <a:defRPr/>
              </a:pPr>
              <a:t>‹#›</a:t>
            </a:fld>
            <a:endParaRPr lang="en-US" altLang="en-US"/>
          </a:p>
        </p:txBody>
      </p:sp>
    </p:spTree>
    <p:extLst>
      <p:ext uri="{BB962C8B-B14F-4D97-AF65-F5344CB8AC3E}">
        <p14:creationId xmlns:p14="http://schemas.microsoft.com/office/powerpoint/2010/main" val="280126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8351D090-8C56-8875-E161-AB2CAF1619EB}"/>
              </a:ext>
            </a:extLst>
          </p:cNvPr>
          <p:cNvSpPr>
            <a:spLocks noGrp="1"/>
          </p:cNvSpPr>
          <p:nvPr>
            <p:ph type="dt" sz="half" idx="10"/>
          </p:nvPr>
        </p:nvSpPr>
        <p:spPr/>
        <p:txBody>
          <a:bodyPr/>
          <a:lstStyle>
            <a:lvl1pPr>
              <a:defRPr/>
            </a:lvl1pPr>
          </a:lstStyle>
          <a:p>
            <a:pPr>
              <a:defRPr/>
            </a:pPr>
            <a:fld id="{9567DB8E-31BA-4D0B-8AF3-90B1F8B06AD7}" type="datetime1">
              <a:rPr lang="en-US" altLang="en-US"/>
              <a:pPr>
                <a:defRPr/>
              </a:pPr>
              <a:t>5/6/2025</a:t>
            </a:fld>
            <a:endParaRPr lang="en-US" altLang="en-US"/>
          </a:p>
        </p:txBody>
      </p:sp>
      <p:sp>
        <p:nvSpPr>
          <p:cNvPr id="4" name="Footer Placeholder 4">
            <a:extLst>
              <a:ext uri="{FF2B5EF4-FFF2-40B4-BE49-F238E27FC236}">
                <a16:creationId xmlns:a16="http://schemas.microsoft.com/office/drawing/2014/main" id="{A93D6E2D-4565-82A8-A219-2F6C43176DFA}"/>
              </a:ext>
            </a:extLst>
          </p:cNvPr>
          <p:cNvSpPr>
            <a:spLocks noGrp="1"/>
          </p:cNvSpPr>
          <p:nvPr>
            <p:ph type="ftr" sz="quarter" idx="11"/>
          </p:nvPr>
        </p:nvSpPr>
        <p:spPr/>
        <p:txBody>
          <a:bodyPr/>
          <a:lstStyle>
            <a:lvl1pPr>
              <a:defRPr/>
            </a:lvl1pPr>
          </a:lstStyle>
          <a:p>
            <a:pPr>
              <a:defRPr/>
            </a:pPr>
            <a:r>
              <a:rPr lang="en-US"/>
              <a:t>C Veli 2012</a:t>
            </a:r>
          </a:p>
        </p:txBody>
      </p:sp>
      <p:sp>
        <p:nvSpPr>
          <p:cNvPr id="5" name="Slide Number Placeholder 5">
            <a:extLst>
              <a:ext uri="{FF2B5EF4-FFF2-40B4-BE49-F238E27FC236}">
                <a16:creationId xmlns:a16="http://schemas.microsoft.com/office/drawing/2014/main" id="{81EB6BD7-C552-7AA8-AD9E-2BF79FAF7816}"/>
              </a:ext>
            </a:extLst>
          </p:cNvPr>
          <p:cNvSpPr>
            <a:spLocks noGrp="1"/>
          </p:cNvSpPr>
          <p:nvPr>
            <p:ph type="sldNum" sz="quarter" idx="12"/>
          </p:nvPr>
        </p:nvSpPr>
        <p:spPr/>
        <p:txBody>
          <a:bodyPr/>
          <a:lstStyle>
            <a:lvl1pPr>
              <a:defRPr/>
            </a:lvl1pPr>
          </a:lstStyle>
          <a:p>
            <a:pPr>
              <a:defRPr/>
            </a:pPr>
            <a:fld id="{02ED12BF-C2AB-4725-B1B1-B4C49C118C7F}" type="slidenum">
              <a:rPr lang="en-US" altLang="en-US"/>
              <a:pPr>
                <a:defRPr/>
              </a:pPr>
              <a:t>‹#›</a:t>
            </a:fld>
            <a:endParaRPr lang="en-US" altLang="en-US"/>
          </a:p>
        </p:txBody>
      </p:sp>
    </p:spTree>
    <p:extLst>
      <p:ext uri="{BB962C8B-B14F-4D97-AF65-F5344CB8AC3E}">
        <p14:creationId xmlns:p14="http://schemas.microsoft.com/office/powerpoint/2010/main" val="343077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8FCFB1-D86B-39FD-3C29-B7141EA5C972}"/>
              </a:ext>
            </a:extLst>
          </p:cNvPr>
          <p:cNvSpPr>
            <a:spLocks noGrp="1"/>
          </p:cNvSpPr>
          <p:nvPr>
            <p:ph type="dt" sz="half" idx="10"/>
          </p:nvPr>
        </p:nvSpPr>
        <p:spPr/>
        <p:txBody>
          <a:bodyPr/>
          <a:lstStyle>
            <a:lvl1pPr>
              <a:defRPr/>
            </a:lvl1pPr>
          </a:lstStyle>
          <a:p>
            <a:pPr>
              <a:defRPr/>
            </a:pPr>
            <a:fld id="{0895037F-9381-41DA-B313-3C5924F743F8}" type="datetime1">
              <a:rPr lang="en-US" altLang="en-US"/>
              <a:pPr>
                <a:defRPr/>
              </a:pPr>
              <a:t>5/6/2025</a:t>
            </a:fld>
            <a:endParaRPr lang="en-US" altLang="en-US"/>
          </a:p>
        </p:txBody>
      </p:sp>
      <p:sp>
        <p:nvSpPr>
          <p:cNvPr id="3" name="Footer Placeholder 4">
            <a:extLst>
              <a:ext uri="{FF2B5EF4-FFF2-40B4-BE49-F238E27FC236}">
                <a16:creationId xmlns:a16="http://schemas.microsoft.com/office/drawing/2014/main" id="{C435BB51-5826-7C37-6DAA-46A73F5ADD5C}"/>
              </a:ext>
            </a:extLst>
          </p:cNvPr>
          <p:cNvSpPr>
            <a:spLocks noGrp="1"/>
          </p:cNvSpPr>
          <p:nvPr>
            <p:ph type="ftr" sz="quarter" idx="11"/>
          </p:nvPr>
        </p:nvSpPr>
        <p:spPr/>
        <p:txBody>
          <a:bodyPr/>
          <a:lstStyle>
            <a:lvl1pPr>
              <a:defRPr/>
            </a:lvl1pPr>
          </a:lstStyle>
          <a:p>
            <a:pPr>
              <a:defRPr/>
            </a:pPr>
            <a:r>
              <a:rPr lang="en-US"/>
              <a:t>C Veli 2012</a:t>
            </a:r>
          </a:p>
        </p:txBody>
      </p:sp>
      <p:sp>
        <p:nvSpPr>
          <p:cNvPr id="4" name="Slide Number Placeholder 5">
            <a:extLst>
              <a:ext uri="{FF2B5EF4-FFF2-40B4-BE49-F238E27FC236}">
                <a16:creationId xmlns:a16="http://schemas.microsoft.com/office/drawing/2014/main" id="{530AE0DA-D8E0-AAAC-D54A-1E4EF5E5CEA8}"/>
              </a:ext>
            </a:extLst>
          </p:cNvPr>
          <p:cNvSpPr>
            <a:spLocks noGrp="1"/>
          </p:cNvSpPr>
          <p:nvPr>
            <p:ph type="sldNum" sz="quarter" idx="12"/>
          </p:nvPr>
        </p:nvSpPr>
        <p:spPr/>
        <p:txBody>
          <a:bodyPr/>
          <a:lstStyle>
            <a:lvl1pPr>
              <a:defRPr/>
            </a:lvl1pPr>
          </a:lstStyle>
          <a:p>
            <a:pPr>
              <a:defRPr/>
            </a:pPr>
            <a:fld id="{AA568199-79F9-4EAB-AB84-B39449EBB02D}" type="slidenum">
              <a:rPr lang="en-US" altLang="en-US"/>
              <a:pPr>
                <a:defRPr/>
              </a:pPr>
              <a:t>‹#›</a:t>
            </a:fld>
            <a:endParaRPr lang="en-US" altLang="en-US"/>
          </a:p>
        </p:txBody>
      </p:sp>
    </p:spTree>
    <p:extLst>
      <p:ext uri="{BB962C8B-B14F-4D97-AF65-F5344CB8AC3E}">
        <p14:creationId xmlns:p14="http://schemas.microsoft.com/office/powerpoint/2010/main" val="68632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7FC4D42-EBD7-2051-6FBB-157FE516780A}"/>
              </a:ext>
            </a:extLst>
          </p:cNvPr>
          <p:cNvSpPr>
            <a:spLocks noGrp="1"/>
          </p:cNvSpPr>
          <p:nvPr>
            <p:ph type="dt" sz="half" idx="10"/>
          </p:nvPr>
        </p:nvSpPr>
        <p:spPr/>
        <p:txBody>
          <a:bodyPr/>
          <a:lstStyle>
            <a:lvl1pPr>
              <a:defRPr/>
            </a:lvl1pPr>
          </a:lstStyle>
          <a:p>
            <a:pPr>
              <a:defRPr/>
            </a:pPr>
            <a:fld id="{28356323-74EE-44E0-85B5-B982E76CD71D}" type="datetime1">
              <a:rPr lang="en-US" altLang="en-US"/>
              <a:pPr>
                <a:defRPr/>
              </a:pPr>
              <a:t>5/6/2025</a:t>
            </a:fld>
            <a:endParaRPr lang="en-US" altLang="en-US"/>
          </a:p>
        </p:txBody>
      </p:sp>
      <p:sp>
        <p:nvSpPr>
          <p:cNvPr id="6" name="Footer Placeholder 4">
            <a:extLst>
              <a:ext uri="{FF2B5EF4-FFF2-40B4-BE49-F238E27FC236}">
                <a16:creationId xmlns:a16="http://schemas.microsoft.com/office/drawing/2014/main" id="{4FFB2F37-52C0-0C8D-830A-87BBA425D332}"/>
              </a:ext>
            </a:extLst>
          </p:cNvPr>
          <p:cNvSpPr>
            <a:spLocks noGrp="1"/>
          </p:cNvSpPr>
          <p:nvPr>
            <p:ph type="ftr" sz="quarter" idx="11"/>
          </p:nvPr>
        </p:nvSpPr>
        <p:spPr/>
        <p:txBody>
          <a:bodyPr/>
          <a:lstStyle>
            <a:lvl1pPr>
              <a:defRPr/>
            </a:lvl1pPr>
          </a:lstStyle>
          <a:p>
            <a:pPr>
              <a:defRPr/>
            </a:pPr>
            <a:r>
              <a:rPr lang="en-US"/>
              <a:t>C Veli 2012</a:t>
            </a:r>
          </a:p>
        </p:txBody>
      </p:sp>
      <p:sp>
        <p:nvSpPr>
          <p:cNvPr id="7" name="Slide Number Placeholder 5">
            <a:extLst>
              <a:ext uri="{FF2B5EF4-FFF2-40B4-BE49-F238E27FC236}">
                <a16:creationId xmlns:a16="http://schemas.microsoft.com/office/drawing/2014/main" id="{347639BE-3CF1-2453-3EFD-8F1B6D1A6C5E}"/>
              </a:ext>
            </a:extLst>
          </p:cNvPr>
          <p:cNvSpPr>
            <a:spLocks noGrp="1"/>
          </p:cNvSpPr>
          <p:nvPr>
            <p:ph type="sldNum" sz="quarter" idx="12"/>
          </p:nvPr>
        </p:nvSpPr>
        <p:spPr/>
        <p:txBody>
          <a:bodyPr/>
          <a:lstStyle>
            <a:lvl1pPr>
              <a:defRPr/>
            </a:lvl1pPr>
          </a:lstStyle>
          <a:p>
            <a:pPr>
              <a:defRPr/>
            </a:pPr>
            <a:fld id="{70B2F5DF-6403-470F-AE8C-DC73C3413BDD}" type="slidenum">
              <a:rPr lang="en-US" altLang="en-US"/>
              <a:pPr>
                <a:defRPr/>
              </a:pPr>
              <a:t>‹#›</a:t>
            </a:fld>
            <a:endParaRPr lang="en-US" altLang="en-US"/>
          </a:p>
        </p:txBody>
      </p:sp>
    </p:spTree>
    <p:extLst>
      <p:ext uri="{BB962C8B-B14F-4D97-AF65-F5344CB8AC3E}">
        <p14:creationId xmlns:p14="http://schemas.microsoft.com/office/powerpoint/2010/main" val="295846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535C8F7-F87D-B923-6B05-E786003DB5B8}"/>
              </a:ext>
            </a:extLst>
          </p:cNvPr>
          <p:cNvSpPr>
            <a:spLocks noGrp="1"/>
          </p:cNvSpPr>
          <p:nvPr>
            <p:ph type="dt" sz="half" idx="10"/>
          </p:nvPr>
        </p:nvSpPr>
        <p:spPr/>
        <p:txBody>
          <a:bodyPr/>
          <a:lstStyle>
            <a:lvl1pPr>
              <a:defRPr/>
            </a:lvl1pPr>
          </a:lstStyle>
          <a:p>
            <a:pPr>
              <a:defRPr/>
            </a:pPr>
            <a:fld id="{CEF4DC3E-8D44-4FD0-B450-CD7CD092EC44}" type="datetime1">
              <a:rPr lang="en-US" altLang="en-US"/>
              <a:pPr>
                <a:defRPr/>
              </a:pPr>
              <a:t>5/6/2025</a:t>
            </a:fld>
            <a:endParaRPr lang="en-US" altLang="en-US"/>
          </a:p>
        </p:txBody>
      </p:sp>
      <p:sp>
        <p:nvSpPr>
          <p:cNvPr id="6" name="Footer Placeholder 4">
            <a:extLst>
              <a:ext uri="{FF2B5EF4-FFF2-40B4-BE49-F238E27FC236}">
                <a16:creationId xmlns:a16="http://schemas.microsoft.com/office/drawing/2014/main" id="{AC1E0EE0-FCD9-E450-9A16-6EA10EDA41C0}"/>
              </a:ext>
            </a:extLst>
          </p:cNvPr>
          <p:cNvSpPr>
            <a:spLocks noGrp="1"/>
          </p:cNvSpPr>
          <p:nvPr>
            <p:ph type="ftr" sz="quarter" idx="11"/>
          </p:nvPr>
        </p:nvSpPr>
        <p:spPr/>
        <p:txBody>
          <a:bodyPr/>
          <a:lstStyle>
            <a:lvl1pPr>
              <a:defRPr/>
            </a:lvl1pPr>
          </a:lstStyle>
          <a:p>
            <a:pPr>
              <a:defRPr/>
            </a:pPr>
            <a:r>
              <a:rPr lang="en-US"/>
              <a:t>C Veli 2012</a:t>
            </a:r>
          </a:p>
        </p:txBody>
      </p:sp>
      <p:sp>
        <p:nvSpPr>
          <p:cNvPr id="7" name="Slide Number Placeholder 5">
            <a:extLst>
              <a:ext uri="{FF2B5EF4-FFF2-40B4-BE49-F238E27FC236}">
                <a16:creationId xmlns:a16="http://schemas.microsoft.com/office/drawing/2014/main" id="{5CEAD97D-6407-B5F0-4A6B-354476600099}"/>
              </a:ext>
            </a:extLst>
          </p:cNvPr>
          <p:cNvSpPr>
            <a:spLocks noGrp="1"/>
          </p:cNvSpPr>
          <p:nvPr>
            <p:ph type="sldNum" sz="quarter" idx="12"/>
          </p:nvPr>
        </p:nvSpPr>
        <p:spPr/>
        <p:txBody>
          <a:bodyPr/>
          <a:lstStyle>
            <a:lvl1pPr>
              <a:defRPr/>
            </a:lvl1pPr>
          </a:lstStyle>
          <a:p>
            <a:pPr>
              <a:defRPr/>
            </a:pPr>
            <a:fld id="{16437E5C-277E-45DD-8933-24B9C727257D}" type="slidenum">
              <a:rPr lang="en-US" altLang="en-US"/>
              <a:pPr>
                <a:defRPr/>
              </a:pPr>
              <a:t>‹#›</a:t>
            </a:fld>
            <a:endParaRPr lang="en-US" altLang="en-US"/>
          </a:p>
        </p:txBody>
      </p:sp>
    </p:spTree>
    <p:extLst>
      <p:ext uri="{BB962C8B-B14F-4D97-AF65-F5344CB8AC3E}">
        <p14:creationId xmlns:p14="http://schemas.microsoft.com/office/powerpoint/2010/main" val="206106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8BB674-A686-97DF-5B12-D23EDACC99B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F1D9921-7620-9F58-A68F-6BF67B23D5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B244E78-F4EC-BB35-55FF-082250C77F4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itchFamily="34" charset="-128"/>
              </a:defRPr>
            </a:lvl1pPr>
          </a:lstStyle>
          <a:p>
            <a:pPr>
              <a:defRPr/>
            </a:pPr>
            <a:fld id="{B77D2F84-6EFC-4619-AD68-0AA575F8C977}" type="datetime1">
              <a:rPr lang="en-US" altLang="en-US"/>
              <a:pPr>
                <a:defRPr/>
              </a:pPr>
              <a:t>5/6/2025</a:t>
            </a:fld>
            <a:endParaRPr lang="en-US" altLang="en-US"/>
          </a:p>
        </p:txBody>
      </p:sp>
      <p:sp>
        <p:nvSpPr>
          <p:cNvPr id="5" name="Footer Placeholder 4">
            <a:extLst>
              <a:ext uri="{FF2B5EF4-FFF2-40B4-BE49-F238E27FC236}">
                <a16:creationId xmlns:a16="http://schemas.microsoft.com/office/drawing/2014/main" id="{8F62B8AF-7CC5-D463-CF5E-9DC5B006E18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 Veli 2012</a:t>
            </a:r>
          </a:p>
        </p:txBody>
      </p:sp>
      <p:sp>
        <p:nvSpPr>
          <p:cNvPr id="6" name="Slide Number Placeholder 5">
            <a:extLst>
              <a:ext uri="{FF2B5EF4-FFF2-40B4-BE49-F238E27FC236}">
                <a16:creationId xmlns:a16="http://schemas.microsoft.com/office/drawing/2014/main" id="{8A8D6681-D222-0BE0-8601-1BEE985153A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5966661-4432-42A6-9FD3-0180C75FD8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DF8992F-3279-AB27-30A5-74AFBD8181C1}"/>
              </a:ext>
            </a:extLst>
          </p:cNvPr>
          <p:cNvSpPr>
            <a:spLocks noGrp="1"/>
          </p:cNvSpPr>
          <p:nvPr>
            <p:ph type="ctrTitle"/>
          </p:nvPr>
        </p:nvSpPr>
        <p:spPr>
          <a:xfrm>
            <a:off x="685800" y="166688"/>
            <a:ext cx="8256588" cy="1470025"/>
          </a:xfrm>
        </p:spPr>
        <p:txBody>
          <a:bodyPr/>
          <a:lstStyle/>
          <a:p>
            <a:pPr eaLnBrk="1" hangingPunct="1"/>
            <a:r>
              <a:rPr lang="en-US" altLang="en-US" sz="6000">
                <a:latin typeface="SassoonPrimaryInfant" pitchFamily="2" charset="0"/>
              </a:rPr>
              <a:t>London Residential</a:t>
            </a:r>
            <a:br>
              <a:rPr lang="en-US" altLang="en-US" sz="6000">
                <a:latin typeface="SassoonPrimaryInfant" pitchFamily="2" charset="0"/>
              </a:rPr>
            </a:br>
            <a:r>
              <a:rPr lang="en-US" altLang="en-US" sz="5400">
                <a:latin typeface="SassoonPrimaryInfant" pitchFamily="2" charset="0"/>
              </a:rPr>
              <a:t>2</a:t>
            </a:r>
            <a:r>
              <a:rPr lang="en-US" altLang="en-US" sz="5400" baseline="30000">
                <a:latin typeface="SassoonPrimaryInfant" pitchFamily="2" charset="0"/>
              </a:rPr>
              <a:t>nd</a:t>
            </a:r>
            <a:r>
              <a:rPr lang="en-US" altLang="en-US" sz="5400">
                <a:latin typeface="SassoonPrimaryInfant" pitchFamily="2" charset="0"/>
              </a:rPr>
              <a:t> June – 6</a:t>
            </a:r>
            <a:r>
              <a:rPr lang="en-US" altLang="en-US" sz="5400" baseline="30000">
                <a:latin typeface="SassoonPrimaryInfant" pitchFamily="2" charset="0"/>
              </a:rPr>
              <a:t>th</a:t>
            </a:r>
            <a:r>
              <a:rPr lang="en-US" altLang="en-US" sz="5400">
                <a:latin typeface="SassoonPrimaryInfant" pitchFamily="2" charset="0"/>
              </a:rPr>
              <a:t> June 2025</a:t>
            </a:r>
          </a:p>
        </p:txBody>
      </p:sp>
      <p:pic>
        <p:nvPicPr>
          <p:cNvPr id="4099" name="Picture 5">
            <a:extLst>
              <a:ext uri="{FF2B5EF4-FFF2-40B4-BE49-F238E27FC236}">
                <a16:creationId xmlns:a16="http://schemas.microsoft.com/office/drawing/2014/main" id="{6067FD82-7A8B-8783-7DC9-7E9CB7E7CD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8" y="2243138"/>
            <a:ext cx="75406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8548A83-575D-5DF9-5C07-C92B62A5B988}"/>
              </a:ext>
            </a:extLst>
          </p:cNvPr>
          <p:cNvSpPr>
            <a:spLocks noGrp="1"/>
          </p:cNvSpPr>
          <p:nvPr>
            <p:ph type="title"/>
          </p:nvPr>
        </p:nvSpPr>
        <p:spPr/>
        <p:txBody>
          <a:bodyPr/>
          <a:lstStyle/>
          <a:p>
            <a:pPr eaLnBrk="1" hangingPunct="1"/>
            <a:r>
              <a:rPr lang="en-US" altLang="en-US" sz="6000">
                <a:latin typeface="Comic Sans MS" panose="030F0702030302020204" pitchFamily="66" charset="0"/>
              </a:rPr>
              <a:t>Itinerary</a:t>
            </a:r>
          </a:p>
        </p:txBody>
      </p:sp>
      <p:sp>
        <p:nvSpPr>
          <p:cNvPr id="9219" name="Content Placeholder 2">
            <a:extLst>
              <a:ext uri="{FF2B5EF4-FFF2-40B4-BE49-F238E27FC236}">
                <a16:creationId xmlns:a16="http://schemas.microsoft.com/office/drawing/2014/main" id="{84C9C2BD-C620-8BE8-E27E-044AAFEF14EF}"/>
              </a:ext>
            </a:extLst>
          </p:cNvPr>
          <p:cNvSpPr>
            <a:spLocks noGrp="1"/>
          </p:cNvSpPr>
          <p:nvPr>
            <p:ph idx="1"/>
          </p:nvPr>
        </p:nvSpPr>
        <p:spPr/>
        <p:txBody>
          <a:bodyPr/>
          <a:lstStyle/>
          <a:p>
            <a:pPr algn="ctr" eaLnBrk="1" hangingPunct="1">
              <a:lnSpc>
                <a:spcPct val="80000"/>
              </a:lnSpc>
              <a:buFont typeface="Arial" panose="020B0604020202020204" pitchFamily="34" charset="0"/>
              <a:buNone/>
            </a:pPr>
            <a:r>
              <a:rPr lang="en-US" altLang="en-US" sz="2700" dirty="0">
                <a:latin typeface="Comic Sans MS"/>
                <a:ea typeface="ＭＳ Ｐゴシック"/>
              </a:rPr>
              <a:t>Monday 2</a:t>
            </a:r>
            <a:r>
              <a:rPr lang="en-US" altLang="en-US" sz="2700" baseline="30000" dirty="0">
                <a:latin typeface="Comic Sans MS"/>
                <a:ea typeface="ＭＳ Ｐゴシック"/>
              </a:rPr>
              <a:t>nd</a:t>
            </a:r>
            <a:r>
              <a:rPr lang="en-US" altLang="en-US" sz="2700" dirty="0">
                <a:latin typeface="Comic Sans MS"/>
                <a:ea typeface="ＭＳ Ｐゴシック"/>
              </a:rPr>
              <a:t> June</a:t>
            </a:r>
          </a:p>
          <a:p>
            <a:pPr algn="ctr" eaLnBrk="1" hangingPunct="1">
              <a:lnSpc>
                <a:spcPct val="80000"/>
              </a:lnSpc>
              <a:buFont typeface="Arial" panose="020B0604020202020204" pitchFamily="34" charset="0"/>
              <a:buNone/>
            </a:pPr>
            <a:endParaRPr lang="en-US" altLang="en-US" sz="2700">
              <a:latin typeface="Comic Sans MS" panose="030F0702030302020204" pitchFamily="66" charset="0"/>
            </a:endParaRPr>
          </a:p>
          <a:p>
            <a:pPr eaLnBrk="1" hangingPunct="1">
              <a:lnSpc>
                <a:spcPct val="80000"/>
              </a:lnSpc>
              <a:buFont typeface="Arial" panose="020B0604020202020204" pitchFamily="34" charset="0"/>
              <a:buNone/>
            </a:pPr>
            <a:r>
              <a:rPr lang="en-US" altLang="en-US" sz="2700" dirty="0">
                <a:latin typeface="Comic Sans MS"/>
                <a:ea typeface="ＭＳ Ｐゴシック"/>
              </a:rPr>
              <a:t>8.00am		</a:t>
            </a:r>
            <a:r>
              <a:rPr lang="en-US" altLang="en-US" sz="2400" dirty="0">
                <a:latin typeface="Comic Sans MS"/>
                <a:ea typeface="ＭＳ Ｐゴシック"/>
              </a:rPr>
              <a:t>Depart Lea</a:t>
            </a:r>
          </a:p>
          <a:p>
            <a:pPr eaLnBrk="1" hangingPunct="1">
              <a:lnSpc>
                <a:spcPct val="80000"/>
              </a:lnSpc>
              <a:buFont typeface="Arial" panose="020B0604020202020204" pitchFamily="34" charset="0"/>
              <a:buNone/>
            </a:pPr>
            <a:r>
              <a:rPr lang="en-US" altLang="en-US" sz="2700" dirty="0">
                <a:latin typeface="Comic Sans MS"/>
                <a:ea typeface="ＭＳ Ｐゴシック"/>
              </a:rPr>
              <a:t>8.30am		</a:t>
            </a:r>
            <a:r>
              <a:rPr lang="en-US" altLang="en-US" sz="2400" dirty="0">
                <a:latin typeface="Comic Sans MS"/>
                <a:ea typeface="ＭＳ Ｐゴシック"/>
              </a:rPr>
              <a:t>Depart GGS</a:t>
            </a:r>
          </a:p>
          <a:p>
            <a:pPr eaLnBrk="1" hangingPunct="1">
              <a:lnSpc>
                <a:spcPct val="80000"/>
              </a:lnSpc>
              <a:buNone/>
            </a:pPr>
            <a:r>
              <a:rPr lang="en-US" altLang="en-US" sz="2700" dirty="0">
                <a:latin typeface="Comic Sans MS"/>
                <a:ea typeface="ＭＳ Ｐゴシック"/>
              </a:rPr>
              <a:t>12.30am		</a:t>
            </a:r>
            <a:r>
              <a:rPr lang="en-US" altLang="en-US" sz="2400" dirty="0">
                <a:latin typeface="Comic Sans MS"/>
                <a:ea typeface="ＭＳ Ｐゴシック"/>
              </a:rPr>
              <a:t>Lunch @ Queen Mary's Rose Garden</a:t>
            </a:r>
            <a:endParaRPr lang="en-US" altLang="en-US" sz="2700" dirty="0">
              <a:latin typeface="Comic Sans MS"/>
            </a:endParaRPr>
          </a:p>
          <a:p>
            <a:pPr eaLnBrk="1" hangingPunct="1">
              <a:lnSpc>
                <a:spcPct val="80000"/>
              </a:lnSpc>
              <a:buNone/>
            </a:pPr>
            <a:r>
              <a:rPr lang="en-US" altLang="en-US" sz="2700" dirty="0">
                <a:latin typeface="Comic Sans MS"/>
                <a:ea typeface="ＭＳ Ｐゴシック"/>
              </a:rPr>
              <a:t>1.30pm 		</a:t>
            </a:r>
            <a:r>
              <a:rPr lang="en-GB" sz="2400" dirty="0">
                <a:latin typeface="Comic Sans MS"/>
                <a:ea typeface="ＭＳ Ｐゴシック"/>
              </a:rPr>
              <a:t>Madame Tussauds</a:t>
            </a:r>
            <a:r>
              <a:rPr lang="en-GB" sz="1200" dirty="0">
                <a:latin typeface="Aptos"/>
                <a:ea typeface="ＭＳ Ｐゴシック"/>
              </a:rPr>
              <a:t> </a:t>
            </a:r>
          </a:p>
          <a:p>
            <a:pPr>
              <a:lnSpc>
                <a:spcPct val="80000"/>
              </a:lnSpc>
              <a:buNone/>
            </a:pPr>
            <a:r>
              <a:rPr lang="en-US" altLang="en-US" sz="2700" dirty="0">
                <a:latin typeface="Comic Sans MS"/>
                <a:ea typeface="ＭＳ Ｐゴシック"/>
              </a:rPr>
              <a:t>4.30pm 		</a:t>
            </a:r>
            <a:r>
              <a:rPr lang="en-US" altLang="en-US" sz="2400" dirty="0">
                <a:latin typeface="Comic Sans MS"/>
                <a:ea typeface="ＭＳ Ｐゴシック"/>
              </a:rPr>
              <a:t>Arrive at YHA St Paul's</a:t>
            </a:r>
          </a:p>
          <a:p>
            <a:pPr eaLnBrk="1" hangingPunct="1">
              <a:lnSpc>
                <a:spcPct val="80000"/>
              </a:lnSpc>
              <a:buFont typeface="Arial" panose="020B0604020202020204" pitchFamily="34" charset="0"/>
              <a:buNone/>
            </a:pPr>
            <a:r>
              <a:rPr lang="en-US" altLang="en-US" sz="2700" dirty="0">
                <a:latin typeface="Comic Sans MS"/>
                <a:ea typeface="ＭＳ Ｐゴシック"/>
              </a:rPr>
              <a:t>5.30pm		</a:t>
            </a:r>
            <a:r>
              <a:rPr lang="en-US" altLang="en-US" sz="2400" dirty="0">
                <a:latin typeface="Comic Sans MS"/>
                <a:ea typeface="ＭＳ Ｐゴシック"/>
              </a:rPr>
              <a:t>Dinner</a:t>
            </a:r>
          </a:p>
          <a:p>
            <a:pPr eaLnBrk="1" hangingPunct="1">
              <a:lnSpc>
                <a:spcPct val="80000"/>
              </a:lnSpc>
              <a:buNone/>
            </a:pPr>
            <a:r>
              <a:rPr lang="en-US" altLang="en-US" sz="2700" dirty="0">
                <a:latin typeface="Comic Sans MS"/>
                <a:ea typeface="ＭＳ Ｐゴシック"/>
              </a:rPr>
              <a:t>7.15pm		</a:t>
            </a:r>
            <a:r>
              <a:rPr lang="en-US" altLang="en-US" sz="2400" dirty="0">
                <a:latin typeface="Comic Sans MS"/>
                <a:ea typeface="ＭＳ Ｐゴシック"/>
              </a:rPr>
              <a:t>Evening walk around the local area</a:t>
            </a:r>
          </a:p>
          <a:p>
            <a:pPr algn="ctr" eaLnBrk="1" hangingPunct="1">
              <a:lnSpc>
                <a:spcPct val="80000"/>
              </a:lnSpc>
              <a:buFont typeface="Arial" panose="020B0604020202020204" pitchFamily="34" charset="0"/>
              <a:buNone/>
            </a:pPr>
            <a:endParaRPr lang="en-US" altLang="en-US" sz="2700">
              <a:latin typeface="SassoonPrimaryInfant"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C741ABF-99E2-AE9C-3EE7-E78134D4B71D}"/>
              </a:ext>
            </a:extLst>
          </p:cNvPr>
          <p:cNvSpPr>
            <a:spLocks noGrp="1"/>
          </p:cNvSpPr>
          <p:nvPr>
            <p:ph type="title"/>
          </p:nvPr>
        </p:nvSpPr>
        <p:spPr>
          <a:xfrm>
            <a:off x="457200" y="158750"/>
            <a:ext cx="8229600" cy="1143000"/>
          </a:xfrm>
        </p:spPr>
        <p:txBody>
          <a:bodyPr/>
          <a:lstStyle/>
          <a:p>
            <a:pPr eaLnBrk="1" hangingPunct="1"/>
            <a:r>
              <a:rPr lang="en-US" altLang="en-US" sz="6000">
                <a:latin typeface="Comic Sans MS" panose="030F0702030302020204" pitchFamily="66" charset="0"/>
              </a:rPr>
              <a:t>Itinerary</a:t>
            </a:r>
          </a:p>
        </p:txBody>
      </p:sp>
      <p:sp>
        <p:nvSpPr>
          <p:cNvPr id="10243" name="Content Placeholder 2">
            <a:extLst>
              <a:ext uri="{FF2B5EF4-FFF2-40B4-BE49-F238E27FC236}">
                <a16:creationId xmlns:a16="http://schemas.microsoft.com/office/drawing/2014/main" id="{5E67DBC4-7599-AEB7-6DAA-17DCB5D2DAA7}"/>
              </a:ext>
            </a:extLst>
          </p:cNvPr>
          <p:cNvSpPr>
            <a:spLocks noGrp="1"/>
          </p:cNvSpPr>
          <p:nvPr>
            <p:ph idx="1"/>
          </p:nvPr>
        </p:nvSpPr>
        <p:spPr>
          <a:xfrm>
            <a:off x="139700" y="1301750"/>
            <a:ext cx="9004300" cy="4525963"/>
          </a:xfrm>
        </p:spPr>
        <p:txBody>
          <a:bodyPr/>
          <a:lstStyle/>
          <a:p>
            <a:pPr algn="ctr" eaLnBrk="1" hangingPunct="1">
              <a:lnSpc>
                <a:spcPct val="90000"/>
              </a:lnSpc>
              <a:buNone/>
            </a:pPr>
            <a:r>
              <a:rPr lang="en-US" altLang="en-US" sz="2800" dirty="0">
                <a:latin typeface="Comic Sans MS"/>
                <a:ea typeface="ＭＳ Ｐゴシック"/>
              </a:rPr>
              <a:t>Tuesday 3rd June </a:t>
            </a:r>
            <a:endParaRPr lang="en-US" altLang="en-US" sz="2800" baseline="30000" dirty="0">
              <a:latin typeface="Comic Sans MS"/>
              <a:ea typeface="ＭＳ Ｐゴシック"/>
            </a:endParaRPr>
          </a:p>
          <a:p>
            <a:pPr algn="ctr" eaLnBrk="1" hangingPunct="1">
              <a:lnSpc>
                <a:spcPct val="90000"/>
              </a:lnSpc>
              <a:buFont typeface="Arial" panose="020B0604020202020204" pitchFamily="34" charset="0"/>
              <a:buNone/>
            </a:pPr>
            <a:endParaRPr lang="en-US" altLang="en-US" sz="2800">
              <a:latin typeface="Comic Sans MS" panose="030F0702030302020204" pitchFamily="66" charset="0"/>
            </a:endParaRPr>
          </a:p>
          <a:p>
            <a:pPr eaLnBrk="1" hangingPunct="1">
              <a:lnSpc>
                <a:spcPct val="90000"/>
              </a:lnSpc>
              <a:buNone/>
            </a:pPr>
            <a:r>
              <a:rPr lang="en-US" altLang="en-US" sz="2400" dirty="0">
                <a:latin typeface="Comic Sans MS"/>
                <a:ea typeface="ＭＳ Ｐゴシック"/>
              </a:rPr>
              <a:t>7:00am    Breakfast</a:t>
            </a:r>
          </a:p>
          <a:p>
            <a:pPr>
              <a:lnSpc>
                <a:spcPct val="90000"/>
              </a:lnSpc>
              <a:buNone/>
            </a:pPr>
            <a:r>
              <a:rPr lang="en-US" altLang="en-US" sz="2400" dirty="0">
                <a:latin typeface="Comic Sans MS"/>
                <a:ea typeface="ＭＳ Ｐゴシック"/>
              </a:rPr>
              <a:t>10.00am		Westminster Abbey Tour</a:t>
            </a:r>
            <a:endParaRPr lang="en-US" altLang="en-US" sz="2400" dirty="0">
              <a:latin typeface="Comic Sans MS" panose="030F0702030302020204" pitchFamily="66" charset="0"/>
            </a:endParaRPr>
          </a:p>
          <a:p>
            <a:pPr eaLnBrk="1" hangingPunct="1">
              <a:lnSpc>
                <a:spcPct val="90000"/>
              </a:lnSpc>
              <a:buFont typeface="Arial" panose="020B0604020202020204" pitchFamily="34" charset="0"/>
              <a:buNone/>
            </a:pPr>
            <a:r>
              <a:rPr lang="en-US" altLang="en-US" sz="2400" dirty="0">
                <a:latin typeface="Comic Sans MS"/>
                <a:ea typeface="ＭＳ Ｐゴシック"/>
              </a:rPr>
              <a:t>12.00pm 		Downing Street and Horse Guards</a:t>
            </a:r>
          </a:p>
          <a:p>
            <a:pPr eaLnBrk="1" hangingPunct="1">
              <a:lnSpc>
                <a:spcPct val="90000"/>
              </a:lnSpc>
              <a:buFont typeface="Arial" panose="020B0604020202020204" pitchFamily="34" charset="0"/>
              <a:buNone/>
            </a:pPr>
            <a:r>
              <a:rPr lang="en-US" altLang="en-US" sz="2400" dirty="0">
                <a:latin typeface="Comic Sans MS"/>
                <a:ea typeface="ＭＳ Ｐゴシック"/>
              </a:rPr>
              <a:t>12.30pm		Lunch in St. James Park</a:t>
            </a:r>
          </a:p>
          <a:p>
            <a:pPr eaLnBrk="1" hangingPunct="1">
              <a:lnSpc>
                <a:spcPct val="90000"/>
              </a:lnSpc>
              <a:buNone/>
            </a:pPr>
            <a:r>
              <a:rPr lang="en-US" altLang="en-US" sz="2400" dirty="0">
                <a:latin typeface="Comic Sans MS"/>
                <a:ea typeface="ＭＳ Ｐゴシック"/>
              </a:rPr>
              <a:t>1.00pm		Buckingham Palace</a:t>
            </a:r>
          </a:p>
          <a:p>
            <a:pPr eaLnBrk="1" hangingPunct="1">
              <a:lnSpc>
                <a:spcPct val="90000"/>
              </a:lnSpc>
              <a:buFont typeface="Arial" panose="020B0604020202020204" pitchFamily="34" charset="0"/>
              <a:buNone/>
            </a:pPr>
            <a:r>
              <a:rPr lang="en-US" altLang="en-US" sz="2400" dirty="0">
                <a:latin typeface="Comic Sans MS"/>
                <a:ea typeface="ＭＳ Ｐゴシック"/>
              </a:rPr>
              <a:t>2.00pm		The Natural History Museum</a:t>
            </a:r>
          </a:p>
          <a:p>
            <a:pPr eaLnBrk="1" hangingPunct="1">
              <a:lnSpc>
                <a:spcPct val="90000"/>
              </a:lnSpc>
              <a:buFont typeface="Arial" panose="020B0604020202020204" pitchFamily="34" charset="0"/>
              <a:buNone/>
            </a:pPr>
            <a:r>
              <a:rPr lang="en-US" altLang="en-US" sz="2400" dirty="0">
                <a:latin typeface="Comic Sans MS"/>
                <a:ea typeface="ＭＳ Ｐゴシック"/>
              </a:rPr>
              <a:t>4:30pm		Dinner</a:t>
            </a:r>
          </a:p>
          <a:p>
            <a:pPr eaLnBrk="1" hangingPunct="1">
              <a:lnSpc>
                <a:spcPct val="90000"/>
              </a:lnSpc>
              <a:buNone/>
            </a:pPr>
            <a:r>
              <a:rPr lang="en-US" altLang="en-US" sz="2400" dirty="0">
                <a:latin typeface="Comic Sans MS"/>
                <a:ea typeface="ＭＳ Ｐゴシック"/>
              </a:rPr>
              <a:t>7.30pm		Apollo Victoria Theatre to watch 'Wicked'</a:t>
            </a:r>
          </a:p>
          <a:p>
            <a:pPr eaLnBrk="1" hangingPunct="1">
              <a:lnSpc>
                <a:spcPct val="90000"/>
              </a:lnSpc>
              <a:buFont typeface="Arial" panose="020B0604020202020204" pitchFamily="34" charset="0"/>
              <a:buNone/>
            </a:pPr>
            <a:endParaRPr lang="en-US" altLang="en-US" sz="2800">
              <a:latin typeface="Comic Sans MS" panose="030F0702030302020204" pitchFamily="66" charset="0"/>
            </a:endParaRPr>
          </a:p>
          <a:p>
            <a:pPr eaLnBrk="1" hangingPunct="1">
              <a:lnSpc>
                <a:spcPct val="90000"/>
              </a:lnSpc>
              <a:buFont typeface="Arial" panose="020B0604020202020204" pitchFamily="34" charset="0"/>
              <a:buNone/>
            </a:pPr>
            <a:endParaRPr lang="en-US" altLang="en-US" sz="2800">
              <a:latin typeface="Comic Sans MS" panose="030F0702030302020204" pitchFamily="66" charset="0"/>
            </a:endParaRPr>
          </a:p>
          <a:p>
            <a:pPr eaLnBrk="1" hangingPunct="1">
              <a:lnSpc>
                <a:spcPct val="90000"/>
              </a:lnSpc>
              <a:buFont typeface="Arial" panose="020B0604020202020204" pitchFamily="34" charset="0"/>
              <a:buNone/>
            </a:pPr>
            <a:endParaRPr lang="en-US" altLang="en-US" sz="2800">
              <a:latin typeface="Comic Sans MS" panose="030F0702030302020204" pitchFamily="66" charset="0"/>
            </a:endParaRPr>
          </a:p>
          <a:p>
            <a:pPr algn="ctr" eaLnBrk="1" hangingPunct="1">
              <a:lnSpc>
                <a:spcPct val="90000"/>
              </a:lnSpc>
              <a:buFont typeface="Arial" panose="020B0604020202020204" pitchFamily="34" charset="0"/>
              <a:buNone/>
            </a:pPr>
            <a:endParaRPr lang="en-US" altLang="en-US" sz="2800">
              <a:latin typeface="SassoonPrimaryInfant"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428ED33-256A-5815-B778-8A2F27C7784C}"/>
              </a:ext>
            </a:extLst>
          </p:cNvPr>
          <p:cNvSpPr>
            <a:spLocks noGrp="1"/>
          </p:cNvSpPr>
          <p:nvPr>
            <p:ph type="title"/>
          </p:nvPr>
        </p:nvSpPr>
        <p:spPr>
          <a:xfrm>
            <a:off x="457200" y="0"/>
            <a:ext cx="8229600" cy="1143000"/>
          </a:xfrm>
        </p:spPr>
        <p:txBody>
          <a:bodyPr/>
          <a:lstStyle/>
          <a:p>
            <a:pPr eaLnBrk="1" hangingPunct="1"/>
            <a:r>
              <a:rPr lang="en-US" altLang="en-US" sz="6000">
                <a:latin typeface="Comic Sans MS" panose="030F0702030302020204" pitchFamily="66" charset="0"/>
              </a:rPr>
              <a:t>Itinerary</a:t>
            </a:r>
          </a:p>
        </p:txBody>
      </p:sp>
      <p:sp>
        <p:nvSpPr>
          <p:cNvPr id="11267" name="Content Placeholder 2">
            <a:extLst>
              <a:ext uri="{FF2B5EF4-FFF2-40B4-BE49-F238E27FC236}">
                <a16:creationId xmlns:a16="http://schemas.microsoft.com/office/drawing/2014/main" id="{0A432151-C4AD-7931-7775-6DDBC79D9C89}"/>
              </a:ext>
            </a:extLst>
          </p:cNvPr>
          <p:cNvSpPr>
            <a:spLocks noGrp="1"/>
          </p:cNvSpPr>
          <p:nvPr>
            <p:ph idx="1"/>
          </p:nvPr>
        </p:nvSpPr>
        <p:spPr>
          <a:xfrm>
            <a:off x="457200" y="1401763"/>
            <a:ext cx="8488363" cy="4525962"/>
          </a:xfrm>
        </p:spPr>
        <p:txBody>
          <a:bodyPr/>
          <a:lstStyle/>
          <a:p>
            <a:pPr algn="ctr" eaLnBrk="1" hangingPunct="1">
              <a:buNone/>
            </a:pPr>
            <a:r>
              <a:rPr lang="en-US" altLang="en-US" sz="2800" dirty="0">
                <a:latin typeface="Comic Sans MS"/>
                <a:ea typeface="ＭＳ Ｐゴシック"/>
              </a:rPr>
              <a:t>Wednesday 4th May</a:t>
            </a:r>
          </a:p>
          <a:p>
            <a:pPr>
              <a:buFont typeface="Arial" panose="020B0604020202020204" pitchFamily="34" charset="0"/>
              <a:buNone/>
            </a:pPr>
            <a:endParaRPr lang="en-US" altLang="en-US" sz="2400">
              <a:latin typeface="Comic Sans MS" panose="030F0702030302020204" pitchFamily="66" charset="0"/>
            </a:endParaRPr>
          </a:p>
          <a:p>
            <a:pPr>
              <a:buNone/>
            </a:pPr>
            <a:r>
              <a:rPr lang="en-US" altLang="en-US" sz="2800" dirty="0">
                <a:latin typeface="Comic Sans MS"/>
                <a:ea typeface="ＭＳ Ｐゴシック"/>
              </a:rPr>
              <a:t>7:00am   Breakfast</a:t>
            </a:r>
          </a:p>
          <a:p>
            <a:pPr>
              <a:buNone/>
            </a:pPr>
            <a:r>
              <a:rPr lang="en-US" altLang="en-US" sz="2800" dirty="0">
                <a:latin typeface="Comic Sans MS"/>
                <a:ea typeface="ＭＳ Ｐゴシック"/>
              </a:rPr>
              <a:t>10.00am			Imperial War Museum</a:t>
            </a:r>
            <a:endParaRPr lang="en-US" dirty="0"/>
          </a:p>
          <a:p>
            <a:pPr>
              <a:buFont typeface="Arial" panose="020B0604020202020204" pitchFamily="34" charset="0"/>
              <a:buNone/>
            </a:pPr>
            <a:r>
              <a:rPr lang="en-US" altLang="en-US" sz="2800" dirty="0">
                <a:latin typeface="Comic Sans MS"/>
                <a:ea typeface="ＭＳ Ｐゴシック"/>
              </a:rPr>
              <a:t>1.15pm			Lunch in Hyde Park</a:t>
            </a:r>
          </a:p>
          <a:p>
            <a:pPr>
              <a:buFont typeface="Arial" panose="020B0604020202020204" pitchFamily="34" charset="0"/>
              <a:buNone/>
            </a:pPr>
            <a:r>
              <a:rPr lang="en-US" altLang="en-US" sz="2800" dirty="0">
                <a:latin typeface="Comic Sans MS"/>
                <a:ea typeface="ＭＳ Ｐゴシック"/>
              </a:rPr>
              <a:t>3.45pm			River Cruise</a:t>
            </a:r>
          </a:p>
          <a:p>
            <a:pPr>
              <a:buFont typeface="Arial" panose="020B0604020202020204" pitchFamily="34" charset="0"/>
              <a:buNone/>
            </a:pPr>
            <a:r>
              <a:rPr lang="en-US" altLang="en-US" sz="2800" dirty="0">
                <a:latin typeface="Comic Sans MS"/>
                <a:ea typeface="ＭＳ Ｐゴシック"/>
              </a:rPr>
              <a:t>4:45pm			London Eye</a:t>
            </a:r>
          </a:p>
          <a:p>
            <a:pPr>
              <a:buFont typeface="Arial" panose="020B0604020202020204" pitchFamily="34" charset="0"/>
              <a:buNone/>
            </a:pPr>
            <a:r>
              <a:rPr lang="en-US" altLang="en-US" sz="2800" dirty="0">
                <a:latin typeface="Comic Sans MS"/>
                <a:ea typeface="ＭＳ Ｐゴシック"/>
              </a:rPr>
              <a:t>7.00pm 			Dinner</a:t>
            </a:r>
          </a:p>
          <a:p>
            <a:pPr>
              <a:buFont typeface="Arial" panose="020B0604020202020204" pitchFamily="34" charset="0"/>
              <a:buNone/>
            </a:pPr>
            <a:r>
              <a:rPr lang="en-US" altLang="en-US" sz="2800" dirty="0">
                <a:latin typeface="Comic Sans MS"/>
                <a:ea typeface="ＭＳ Ｐゴシック"/>
              </a:rPr>
              <a:t>7.15pm			Greenwich Park</a:t>
            </a:r>
          </a:p>
          <a:p>
            <a:pPr>
              <a:buFont typeface="Arial" panose="020B0604020202020204" pitchFamily="34" charset="0"/>
              <a:buNone/>
            </a:pPr>
            <a:r>
              <a:rPr lang="en-US" altLang="en-US" sz="2800" dirty="0">
                <a:latin typeface="Comic Sans MS"/>
                <a:ea typeface="ＭＳ Ｐゴシック"/>
              </a:rPr>
              <a:t>		</a:t>
            </a:r>
          </a:p>
          <a:p>
            <a:pPr algn="ctr" eaLnBrk="1" hangingPunct="1">
              <a:buFont typeface="Arial" panose="020B0604020202020204" pitchFamily="34" charset="0"/>
              <a:buNone/>
            </a:pPr>
            <a:endParaRPr lang="en-US" altLang="en-US" sz="3000">
              <a:latin typeface="SassoonPrimaryInfant"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41E45B1-20F0-3F11-AEAD-5E639F08FC7A}"/>
              </a:ext>
            </a:extLst>
          </p:cNvPr>
          <p:cNvSpPr>
            <a:spLocks noGrp="1"/>
          </p:cNvSpPr>
          <p:nvPr>
            <p:ph type="title"/>
          </p:nvPr>
        </p:nvSpPr>
        <p:spPr/>
        <p:txBody>
          <a:bodyPr/>
          <a:lstStyle/>
          <a:p>
            <a:pPr eaLnBrk="1" hangingPunct="1"/>
            <a:r>
              <a:rPr lang="en-US" altLang="en-US" sz="6000">
                <a:latin typeface="Comic Sans MS" panose="030F0702030302020204" pitchFamily="66" charset="0"/>
              </a:rPr>
              <a:t>Itinerary</a:t>
            </a:r>
          </a:p>
        </p:txBody>
      </p:sp>
      <p:sp>
        <p:nvSpPr>
          <p:cNvPr id="12291" name="Content Placeholder 2">
            <a:extLst>
              <a:ext uri="{FF2B5EF4-FFF2-40B4-BE49-F238E27FC236}">
                <a16:creationId xmlns:a16="http://schemas.microsoft.com/office/drawing/2014/main" id="{96BF749D-9730-5565-05CF-701B6726BB98}"/>
              </a:ext>
            </a:extLst>
          </p:cNvPr>
          <p:cNvSpPr>
            <a:spLocks noGrp="1"/>
          </p:cNvSpPr>
          <p:nvPr>
            <p:ph idx="1"/>
          </p:nvPr>
        </p:nvSpPr>
        <p:spPr>
          <a:xfrm>
            <a:off x="457200" y="1600200"/>
            <a:ext cx="8488363" cy="4525963"/>
          </a:xfrm>
        </p:spPr>
        <p:txBody>
          <a:bodyPr/>
          <a:lstStyle/>
          <a:p>
            <a:pPr algn="ctr" eaLnBrk="1" hangingPunct="1">
              <a:buNone/>
            </a:pPr>
            <a:r>
              <a:rPr lang="en-US" altLang="en-US" sz="2800" dirty="0">
                <a:latin typeface="Comic Sans MS"/>
                <a:ea typeface="ＭＳ Ｐゴシック"/>
              </a:rPr>
              <a:t>Thursday 5th June</a:t>
            </a:r>
            <a:endParaRPr lang="en-US" altLang="en-US" sz="2800" baseline="30000" dirty="0">
              <a:latin typeface="Comic Sans MS" panose="030F0702030302020204" pitchFamily="66" charset="0"/>
            </a:endParaRPr>
          </a:p>
          <a:p>
            <a:pPr algn="ctr" eaLnBrk="1" hangingPunct="1">
              <a:buFont typeface="Arial" panose="020B0604020202020204" pitchFamily="34" charset="0"/>
              <a:buNone/>
            </a:pPr>
            <a:endParaRPr lang="en-US" altLang="en-US" sz="2800">
              <a:latin typeface="Comic Sans MS" panose="030F0702030302020204" pitchFamily="66" charset="0"/>
            </a:endParaRPr>
          </a:p>
          <a:p>
            <a:pPr eaLnBrk="1" hangingPunct="1">
              <a:buNone/>
            </a:pPr>
            <a:r>
              <a:rPr lang="en-US" altLang="en-US" sz="2800" dirty="0">
                <a:latin typeface="Comic Sans MS"/>
                <a:ea typeface="ＭＳ Ｐゴシック"/>
              </a:rPr>
              <a:t>7:00am   Breakfast</a:t>
            </a:r>
          </a:p>
          <a:p>
            <a:pPr>
              <a:buFont typeface="Arial" panose="020B0604020202020204" pitchFamily="34" charset="0"/>
              <a:buNone/>
            </a:pPr>
            <a:r>
              <a:rPr lang="en-US" altLang="en-US" sz="2800" dirty="0">
                <a:latin typeface="Comic Sans MS"/>
                <a:ea typeface="ＭＳ Ｐゴシック"/>
              </a:rPr>
              <a:t>10.00am			The Tower of London</a:t>
            </a:r>
            <a:endParaRPr lang="en-US" dirty="0"/>
          </a:p>
          <a:p>
            <a:pPr eaLnBrk="1" hangingPunct="1">
              <a:buFont typeface="Arial" panose="020B0604020202020204" pitchFamily="34" charset="0"/>
              <a:buNone/>
            </a:pPr>
            <a:r>
              <a:rPr lang="en-US" altLang="en-US" sz="2800" dirty="0">
                <a:latin typeface="Comic Sans MS"/>
                <a:ea typeface="ＭＳ Ｐゴシック"/>
              </a:rPr>
              <a:t>1.00pm			Lunch </a:t>
            </a:r>
          </a:p>
          <a:p>
            <a:pPr eaLnBrk="1" hangingPunct="1">
              <a:buFont typeface="Arial" panose="020B0604020202020204" pitchFamily="34" charset="0"/>
              <a:buNone/>
            </a:pPr>
            <a:r>
              <a:rPr lang="en-US" altLang="en-US" sz="2800" dirty="0">
                <a:latin typeface="Comic Sans MS"/>
                <a:ea typeface="ＭＳ Ｐゴシック"/>
              </a:rPr>
              <a:t>2.30pm			HMS Belfast</a:t>
            </a:r>
          </a:p>
          <a:p>
            <a:pPr eaLnBrk="1" hangingPunct="1">
              <a:buFont typeface="Arial" panose="020B0604020202020204" pitchFamily="34" charset="0"/>
              <a:buNone/>
            </a:pPr>
            <a:r>
              <a:rPr lang="en-US" altLang="en-US" sz="2800" dirty="0">
                <a:latin typeface="Comic Sans MS"/>
                <a:ea typeface="ＭＳ Ｐゴシック"/>
              </a:rPr>
              <a:t>6.00pm			Dinner</a:t>
            </a:r>
          </a:p>
          <a:p>
            <a:pPr eaLnBrk="1" hangingPunct="1">
              <a:buNone/>
            </a:pPr>
            <a:r>
              <a:rPr lang="en-US" altLang="en-US" sz="2800" dirty="0">
                <a:latin typeface="Comic Sans MS"/>
                <a:ea typeface="ＭＳ Ｐゴシック"/>
              </a:rPr>
              <a:t>7.00pm			Games </a:t>
            </a:r>
            <a:r>
              <a:rPr lang="en-US" altLang="en-US" sz="2800" dirty="0">
                <a:latin typeface="SassoonPrimaryInfant"/>
                <a:ea typeface="ＭＳ Ｐゴシック"/>
              </a:rPr>
              <a:t>	</a:t>
            </a:r>
          </a:p>
          <a:p>
            <a:pPr algn="ctr" eaLnBrk="1" hangingPunct="1">
              <a:buFont typeface="Arial" panose="020B0604020202020204" pitchFamily="34" charset="0"/>
              <a:buNone/>
            </a:pPr>
            <a:endParaRPr lang="en-US" altLang="en-US" sz="2800">
              <a:latin typeface="SassoonPrimaryInfant"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F4105B7-DB59-A79E-9660-43C88A26232B}"/>
              </a:ext>
            </a:extLst>
          </p:cNvPr>
          <p:cNvSpPr>
            <a:spLocks noGrp="1"/>
          </p:cNvSpPr>
          <p:nvPr>
            <p:ph type="title"/>
          </p:nvPr>
        </p:nvSpPr>
        <p:spPr>
          <a:xfrm>
            <a:off x="457200" y="1468"/>
            <a:ext cx="8229600" cy="1143000"/>
          </a:xfrm>
        </p:spPr>
        <p:txBody>
          <a:bodyPr/>
          <a:lstStyle/>
          <a:p>
            <a:r>
              <a:rPr lang="en-US" altLang="en-US" sz="6000">
                <a:latin typeface="Comic Sans MS" panose="030F0702030302020204" pitchFamily="66" charset="0"/>
              </a:rPr>
              <a:t>Itinerary</a:t>
            </a:r>
            <a:endParaRPr lang="en-GB" altLang="en-US" sz="6000"/>
          </a:p>
        </p:txBody>
      </p:sp>
      <p:sp>
        <p:nvSpPr>
          <p:cNvPr id="5" name="Content Placeholder 2">
            <a:extLst>
              <a:ext uri="{FF2B5EF4-FFF2-40B4-BE49-F238E27FC236}">
                <a16:creationId xmlns:a16="http://schemas.microsoft.com/office/drawing/2014/main" id="{B4D9F0FC-860E-55CC-D7C2-257429F7F0B8}"/>
              </a:ext>
            </a:extLst>
          </p:cNvPr>
          <p:cNvSpPr>
            <a:spLocks noGrp="1"/>
          </p:cNvSpPr>
          <p:nvPr>
            <p:ph idx="1"/>
          </p:nvPr>
        </p:nvSpPr>
        <p:spPr>
          <a:xfrm>
            <a:off x="457200" y="1168879"/>
            <a:ext cx="8229600" cy="4525963"/>
          </a:xfrm>
        </p:spPr>
        <p:txBody>
          <a:bodyPr/>
          <a:lstStyle/>
          <a:p>
            <a:pPr algn="ctr" eaLnBrk="1" hangingPunct="1">
              <a:buNone/>
            </a:pPr>
            <a:r>
              <a:rPr lang="en-US" altLang="en-US" sz="2800" dirty="0">
                <a:latin typeface="Comic Sans MS"/>
                <a:ea typeface="ＭＳ Ｐゴシック"/>
              </a:rPr>
              <a:t>Friday 6th June</a:t>
            </a:r>
          </a:p>
          <a:p>
            <a:pPr algn="ctr" eaLnBrk="1" hangingPunct="1">
              <a:buFont typeface="Arial" panose="020B0604020202020204" pitchFamily="34" charset="0"/>
              <a:buNone/>
            </a:pPr>
            <a:endParaRPr lang="en-US" altLang="en-US" sz="2800">
              <a:latin typeface="Comic Sans MS" panose="030F0702030302020204" pitchFamily="66" charset="0"/>
            </a:endParaRPr>
          </a:p>
          <a:p>
            <a:pPr eaLnBrk="1" hangingPunct="1">
              <a:buNone/>
            </a:pPr>
            <a:r>
              <a:rPr lang="en-US" altLang="en-US" sz="2800" dirty="0">
                <a:latin typeface="Comic Sans MS"/>
                <a:ea typeface="ＭＳ Ｐゴシック"/>
              </a:rPr>
              <a:t>8:00am</a:t>
            </a:r>
            <a:r>
              <a:rPr lang="en-US" altLang="en-US" sz="2400" dirty="0">
                <a:latin typeface="Comic Sans MS"/>
                <a:ea typeface="ＭＳ Ｐゴシック"/>
              </a:rPr>
              <a:t>      Breakfast</a:t>
            </a:r>
          </a:p>
          <a:p>
            <a:pPr>
              <a:buNone/>
            </a:pPr>
            <a:r>
              <a:rPr lang="en-US" altLang="en-US" sz="2800" dirty="0">
                <a:latin typeface="Comic Sans MS"/>
                <a:ea typeface="ＭＳ Ｐゴシック"/>
              </a:rPr>
              <a:t>8.45am 	</a:t>
            </a:r>
            <a:r>
              <a:rPr lang="en-US" altLang="en-US" sz="2400" dirty="0">
                <a:latin typeface="Comic Sans MS"/>
                <a:ea typeface="ＭＳ Ｐゴシック"/>
              </a:rPr>
              <a:t>   Depart YHA</a:t>
            </a:r>
            <a:endParaRPr lang="en-US" sz="2400">
              <a:latin typeface="Comic Sans MS"/>
              <a:ea typeface="ＭＳ Ｐゴシック"/>
            </a:endParaRPr>
          </a:p>
          <a:p>
            <a:pPr eaLnBrk="1" hangingPunct="1">
              <a:buNone/>
            </a:pPr>
            <a:r>
              <a:rPr lang="en-US" altLang="en-US" sz="2800" dirty="0">
                <a:latin typeface="Comic Sans MS"/>
                <a:ea typeface="ＭＳ Ｐゴシック"/>
              </a:rPr>
              <a:t>10.30pm	   </a:t>
            </a:r>
            <a:r>
              <a:rPr lang="en-US" altLang="en-US" sz="2400" dirty="0">
                <a:latin typeface="Comic Sans MS"/>
                <a:ea typeface="ＭＳ Ｐゴシック"/>
              </a:rPr>
              <a:t> Workshop at Harry Potter Studios </a:t>
            </a:r>
          </a:p>
          <a:p>
            <a:pPr eaLnBrk="1" hangingPunct="1">
              <a:buNone/>
            </a:pPr>
            <a:r>
              <a:rPr lang="en-US" altLang="en-US" sz="2800" dirty="0">
                <a:latin typeface="Comic Sans MS"/>
                <a:ea typeface="ＭＳ Ｐゴシック"/>
              </a:rPr>
              <a:t>11.30pm 	</a:t>
            </a:r>
            <a:r>
              <a:rPr lang="en-US" altLang="en-US" sz="2400" dirty="0">
                <a:latin typeface="Comic Sans MS"/>
                <a:ea typeface="ＭＳ Ｐゴシック"/>
              </a:rPr>
              <a:t>  Lunch</a:t>
            </a:r>
          </a:p>
          <a:p>
            <a:pPr eaLnBrk="1" hangingPunct="1">
              <a:buNone/>
            </a:pPr>
            <a:r>
              <a:rPr lang="en-US" altLang="en-US" sz="2800" dirty="0">
                <a:latin typeface="Comic Sans MS"/>
                <a:ea typeface="ＭＳ Ｐゴシック"/>
              </a:rPr>
              <a:t>12:00pm	</a:t>
            </a:r>
            <a:r>
              <a:rPr lang="en-US" altLang="en-US" sz="2400" dirty="0">
                <a:latin typeface="Comic Sans MS"/>
                <a:ea typeface="ＭＳ Ｐゴシック"/>
              </a:rPr>
              <a:t>  Tour of Harry Potter Studios</a:t>
            </a:r>
          </a:p>
          <a:p>
            <a:pPr>
              <a:buNone/>
            </a:pPr>
            <a:r>
              <a:rPr lang="en-US" altLang="en-US" sz="2400" dirty="0">
                <a:latin typeface="Comic Sans MS"/>
                <a:ea typeface="ＭＳ Ｐゴシック"/>
              </a:rPr>
              <a:t>Approx2:30pm Depart HPS</a:t>
            </a:r>
          </a:p>
          <a:p>
            <a:pPr>
              <a:buNone/>
            </a:pPr>
            <a:r>
              <a:rPr lang="en-US" altLang="en-US" sz="2400" dirty="0">
                <a:latin typeface="Comic Sans MS"/>
                <a:ea typeface="ＭＳ Ｐゴシック"/>
              </a:rPr>
              <a:t>Approx 6:00pm Arrive at GGS</a:t>
            </a:r>
          </a:p>
          <a:p>
            <a:pPr>
              <a:buNone/>
            </a:pPr>
            <a:r>
              <a:rPr lang="en-US" altLang="en-US" sz="2400" dirty="0">
                <a:latin typeface="Comic Sans MS"/>
                <a:ea typeface="ＭＳ Ｐゴシック"/>
              </a:rPr>
              <a:t>Approx 6:30pm Arrive Lea</a:t>
            </a:r>
          </a:p>
          <a:p>
            <a:pPr eaLnBrk="1" hangingPunct="1">
              <a:buFont typeface="Arial" panose="020B0604020202020204" pitchFamily="34" charset="0"/>
              <a:buNone/>
            </a:pPr>
            <a:r>
              <a:rPr lang="en-US" altLang="en-US" sz="2800" dirty="0">
                <a:latin typeface="SassoonPrimaryInfant"/>
                <a:ea typeface="ＭＳ Ｐゴシック"/>
              </a:rPr>
              <a:t>	</a:t>
            </a:r>
          </a:p>
          <a:p>
            <a:pPr algn="ctr" eaLnBrk="1" hangingPunct="1">
              <a:buFont typeface="Arial" panose="020B0604020202020204" pitchFamily="34" charset="0"/>
              <a:buNone/>
            </a:pPr>
            <a:endParaRPr lang="en-US" altLang="en-US" sz="2800">
              <a:latin typeface="SassoonPrimaryInfant"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D93533E-97A0-37E4-BAD2-4999448A3770}"/>
              </a:ext>
            </a:extLst>
          </p:cNvPr>
          <p:cNvSpPr>
            <a:spLocks noGrp="1" noChangeArrowheads="1"/>
          </p:cNvSpPr>
          <p:nvPr>
            <p:ph type="subTitle" idx="1"/>
          </p:nvPr>
        </p:nvSpPr>
        <p:spPr>
          <a:xfrm>
            <a:off x="2209800" y="0"/>
            <a:ext cx="5029200" cy="762000"/>
          </a:xfrm>
        </p:spPr>
        <p:txBody>
          <a:bodyPr/>
          <a:lstStyle/>
          <a:p>
            <a:r>
              <a:rPr lang="en-US" altLang="en-US" sz="4000" dirty="0">
                <a:solidFill>
                  <a:schemeClr val="tx1"/>
                </a:solidFill>
                <a:latin typeface="Arial Rounded MT Bold"/>
                <a:ea typeface="ＭＳ Ｐゴシック"/>
              </a:rPr>
              <a:t>Code of conduct</a:t>
            </a:r>
          </a:p>
        </p:txBody>
      </p:sp>
      <p:sp>
        <p:nvSpPr>
          <p:cNvPr id="12293" name="Text Box 5">
            <a:extLst>
              <a:ext uri="{FF2B5EF4-FFF2-40B4-BE49-F238E27FC236}">
                <a16:creationId xmlns:a16="http://schemas.microsoft.com/office/drawing/2014/main" id="{C2BE6BBB-6A6D-13E4-707C-F76AC4170276}"/>
              </a:ext>
            </a:extLst>
          </p:cNvPr>
          <p:cNvSpPr txBox="1">
            <a:spLocks noChangeArrowheads="1"/>
          </p:cNvSpPr>
          <p:nvPr/>
        </p:nvSpPr>
        <p:spPr bwMode="auto">
          <a:xfrm>
            <a:off x="381000" y="1295400"/>
            <a:ext cx="8590472"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en-GB" altLang="en-US" b="1" dirty="0">
                <a:latin typeface="Comic Sans MS"/>
                <a:ea typeface="ＭＳ Ｐゴシック"/>
              </a:rPr>
              <a:t>General</a:t>
            </a:r>
          </a:p>
          <a:p>
            <a:pPr>
              <a:spcBef>
                <a:spcPct val="50000"/>
              </a:spcBef>
            </a:pPr>
            <a:r>
              <a:rPr lang="en-GB" altLang="en-US" sz="1800" b="1" dirty="0">
                <a:latin typeface="Comic Sans MS"/>
                <a:ea typeface="ＭＳ Ｐゴシック"/>
                <a:cs typeface="Times New Roman"/>
              </a:rPr>
              <a:t>I agree that I will:</a:t>
            </a:r>
          </a:p>
          <a:p>
            <a:pPr>
              <a:spcBef>
                <a:spcPct val="50000"/>
              </a:spcBef>
              <a:buFontTx/>
              <a:buChar char="•"/>
            </a:pPr>
            <a:r>
              <a:rPr lang="en-GB" altLang="en-US" sz="1800" b="1" dirty="0">
                <a:latin typeface="Comic Sans MS"/>
                <a:ea typeface="ＭＳ Ｐゴシック"/>
              </a:rPr>
              <a:t>Behave politely and considerately towards others.</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Listen carefully to, and follow any instructions given by the </a:t>
            </a:r>
            <a:r>
              <a:rPr lang="en-GB" altLang="en-US" b="1" dirty="0">
                <a:latin typeface="Comic Sans MS"/>
                <a:ea typeface="ＭＳ Ｐゴシック"/>
              </a:rPr>
              <a:t>adults</a:t>
            </a:r>
            <a:r>
              <a:rPr lang="en-GB" altLang="en-US" sz="1800" b="1" dirty="0">
                <a:latin typeface="Comic Sans MS"/>
                <a:ea typeface="ＭＳ Ｐゴシック"/>
              </a:rPr>
              <a:t>.</a:t>
            </a:r>
            <a:endParaRPr lang="en-US" altLang="en-US" sz="1800" b="1" dirty="0">
              <a:latin typeface="Comic Sans MS"/>
              <a:ea typeface="ＭＳ Ｐゴシック"/>
            </a:endParaRPr>
          </a:p>
          <a:p>
            <a:pPr>
              <a:spcBef>
                <a:spcPct val="50000"/>
              </a:spcBef>
              <a:buFontTx/>
              <a:buChar char="•"/>
            </a:pPr>
            <a:r>
              <a:rPr lang="en-US" altLang="en-US" sz="1800" b="1" dirty="0">
                <a:solidFill>
                  <a:srgbClr val="292526"/>
                </a:solidFill>
                <a:latin typeface="Comic Sans MS"/>
                <a:ea typeface="ＭＳ Ｐゴシック"/>
              </a:rPr>
              <a:t>Dress appropriately and have the right equipment necessary for any visit.</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Try to be on time for meetings, meals, the coach etc.</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Always stay together with my group and never go anywhere on my own (be with at least 3 other people I know).</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Not take any unnecessary risks that might put myself, or others in danger.</a:t>
            </a:r>
            <a:endParaRPr lang="en-US" altLang="en-US" sz="1800" b="1" dirty="0">
              <a:latin typeface="Comic Sans MS"/>
              <a:ea typeface="ＭＳ Ｐゴシック"/>
            </a:endParaRPr>
          </a:p>
          <a:p>
            <a:pPr>
              <a:spcBef>
                <a:spcPct val="50000"/>
              </a:spcBef>
              <a:buFontTx/>
              <a:buChar char="•"/>
            </a:pPr>
            <a:r>
              <a:rPr lang="en-US" altLang="en-US" sz="1800" b="1" dirty="0">
                <a:solidFill>
                  <a:srgbClr val="292526"/>
                </a:solidFill>
                <a:latin typeface="Comic Sans MS"/>
                <a:ea typeface="ＭＳ Ｐゴシック"/>
              </a:rPr>
              <a:t>Look out for anything that might hurt or threaten myself, or anyone in </a:t>
            </a:r>
            <a:r>
              <a:rPr lang="en-US" altLang="en-US" sz="1800" b="1">
                <a:solidFill>
                  <a:srgbClr val="292526"/>
                </a:solidFill>
                <a:latin typeface="Comic Sans MS"/>
                <a:ea typeface="ＭＳ Ｐゴシック"/>
              </a:rPr>
              <a:t>the group and tell </a:t>
            </a:r>
            <a:r>
              <a:rPr lang="en-US" altLang="en-US" b="1">
                <a:solidFill>
                  <a:srgbClr val="292526"/>
                </a:solidFill>
                <a:latin typeface="Comic Sans MS"/>
                <a:ea typeface="ＭＳ Ｐゴシック"/>
              </a:rPr>
              <a:t>an adult about</a:t>
            </a:r>
            <a:r>
              <a:rPr lang="en-US" altLang="en-US" sz="1800" b="1">
                <a:solidFill>
                  <a:srgbClr val="292526"/>
                </a:solidFill>
                <a:latin typeface="Comic Sans MS"/>
                <a:ea typeface="ＭＳ Ｐゴシック"/>
              </a:rPr>
              <a:t> it.</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Report any accidents immediately to </a:t>
            </a:r>
            <a:r>
              <a:rPr lang="en-GB" altLang="en-US" b="1" dirty="0">
                <a:latin typeface="Comic Sans MS"/>
                <a:ea typeface="ＭＳ Ｐゴシック"/>
              </a:rPr>
              <a:t>an adult</a:t>
            </a:r>
            <a:r>
              <a:rPr lang="en-GB" altLang="en-US" sz="1800" b="1" dirty="0">
                <a:latin typeface="Comic Sans MS"/>
                <a:ea typeface="ＭＳ Ｐゴシック"/>
              </a:rPr>
              <a:t>.</a:t>
            </a:r>
            <a:endParaRPr lang="en-US" altLang="en-US" sz="1800" b="1" dirty="0">
              <a:latin typeface="Comic Sans MS"/>
              <a:ea typeface="ＭＳ Ｐゴシック"/>
            </a:endParaRPr>
          </a:p>
        </p:txBody>
      </p:sp>
      <p:pic>
        <p:nvPicPr>
          <p:cNvPr id="12294" name="Picture 6">
            <a:extLst>
              <a:ext uri="{FF2B5EF4-FFF2-40B4-BE49-F238E27FC236}">
                <a16:creationId xmlns:a16="http://schemas.microsoft.com/office/drawing/2014/main" id="{2C22A78C-190D-4D4D-7F14-C72A7F60D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762000"/>
            <a:ext cx="2147888"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a:extLst>
              <a:ext uri="{FF2B5EF4-FFF2-40B4-BE49-F238E27FC236}">
                <a16:creationId xmlns:a16="http://schemas.microsoft.com/office/drawing/2014/main" id="{64DB2212-E692-EC29-2DC9-4AF0668C2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638" y="5477774"/>
            <a:ext cx="11430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no cell phone sign&#10;&#10;AI-generated content may be incorrect.">
            <a:extLst>
              <a:ext uri="{FF2B5EF4-FFF2-40B4-BE49-F238E27FC236}">
                <a16:creationId xmlns:a16="http://schemas.microsoft.com/office/drawing/2014/main" id="{6D8777CF-EC83-6FCF-72BC-29CB7B6AAA91}"/>
              </a:ext>
            </a:extLst>
          </p:cNvPr>
          <p:cNvPicPr>
            <a:picLocks noChangeAspect="1"/>
          </p:cNvPicPr>
          <p:nvPr/>
        </p:nvPicPr>
        <p:blipFill>
          <a:blip r:embed="rId4"/>
          <a:stretch>
            <a:fillRect/>
          </a:stretch>
        </p:blipFill>
        <p:spPr>
          <a:xfrm>
            <a:off x="3964287" y="698290"/>
            <a:ext cx="1215426" cy="1205722"/>
          </a:xfrm>
          <a:prstGeom prst="rect">
            <a:avLst/>
          </a:prstGeom>
        </p:spPr>
      </p:pic>
    </p:spTree>
    <p:extLst>
      <p:ext uri="{BB962C8B-B14F-4D97-AF65-F5344CB8AC3E}">
        <p14:creationId xmlns:p14="http://schemas.microsoft.com/office/powerpoint/2010/main" val="4023002460"/>
      </p:ext>
    </p:extLst>
  </p:cSld>
  <p:clrMapOvr>
    <a:masterClrMapping/>
  </p:clrMapOvr>
  <p:transition spd="slow">
    <p:cover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CEABDE2-C5BF-5083-7746-933FEEFE77F8}"/>
              </a:ext>
            </a:extLst>
          </p:cNvPr>
          <p:cNvSpPr>
            <a:spLocks noGrp="1" noChangeArrowheads="1"/>
          </p:cNvSpPr>
          <p:nvPr>
            <p:ph type="subTitle" idx="1"/>
          </p:nvPr>
        </p:nvSpPr>
        <p:spPr>
          <a:xfrm>
            <a:off x="375249" y="294736"/>
            <a:ext cx="7086600" cy="762000"/>
          </a:xfrm>
        </p:spPr>
        <p:txBody>
          <a:bodyPr/>
          <a:lstStyle/>
          <a:p>
            <a:r>
              <a:rPr lang="en-US" altLang="en-US" sz="4000" dirty="0">
                <a:solidFill>
                  <a:schemeClr val="tx1"/>
                </a:solidFill>
                <a:latin typeface="Arial Rounded MT Bold"/>
                <a:ea typeface="ＭＳ Ｐゴシック"/>
              </a:rPr>
              <a:t>Code of conduct </a:t>
            </a:r>
            <a:r>
              <a:rPr lang="en-US" altLang="en-US" sz="4000" err="1">
                <a:solidFill>
                  <a:schemeClr val="tx1"/>
                </a:solidFill>
                <a:latin typeface="Arial Rounded MT Bold"/>
                <a:ea typeface="ＭＳ Ｐゴシック"/>
              </a:rPr>
              <a:t>cont</a:t>
            </a:r>
            <a:r>
              <a:rPr lang="en-US" altLang="en-US" sz="4000" dirty="0">
                <a:solidFill>
                  <a:schemeClr val="tx1"/>
                </a:solidFill>
                <a:latin typeface="Arial Rounded MT Bold"/>
                <a:ea typeface="ＭＳ Ｐゴシック"/>
              </a:rPr>
              <a:t> . . .</a:t>
            </a:r>
          </a:p>
        </p:txBody>
      </p:sp>
      <p:sp>
        <p:nvSpPr>
          <p:cNvPr id="22533" name="Text Box 5">
            <a:extLst>
              <a:ext uri="{FF2B5EF4-FFF2-40B4-BE49-F238E27FC236}">
                <a16:creationId xmlns:a16="http://schemas.microsoft.com/office/drawing/2014/main" id="{47F0EE71-7913-2D09-EC31-217DD8211795}"/>
              </a:ext>
            </a:extLst>
          </p:cNvPr>
          <p:cNvSpPr txBox="1">
            <a:spLocks noChangeArrowheads="1"/>
          </p:cNvSpPr>
          <p:nvPr/>
        </p:nvSpPr>
        <p:spPr bwMode="auto">
          <a:xfrm>
            <a:off x="685800" y="1828800"/>
            <a:ext cx="754380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spcBef>
                <a:spcPct val="50000"/>
              </a:spcBef>
            </a:pPr>
            <a:r>
              <a:rPr lang="en-GB" altLang="en-US" b="1" dirty="0">
                <a:latin typeface="Comic Sans MS"/>
                <a:ea typeface="ＭＳ Ｐゴシック"/>
              </a:rPr>
              <a:t>On the coach</a:t>
            </a:r>
          </a:p>
          <a:p>
            <a:pPr>
              <a:spcBef>
                <a:spcPct val="50000"/>
              </a:spcBef>
            </a:pPr>
            <a:r>
              <a:rPr lang="en-GB" altLang="en-US" sz="1800" b="1" dirty="0">
                <a:latin typeface="Comic Sans MS"/>
                <a:ea typeface="ＭＳ Ｐゴシック"/>
                <a:cs typeface="Times New Roman"/>
              </a:rPr>
              <a:t>I agree that I will:</a:t>
            </a:r>
          </a:p>
          <a:p>
            <a:pPr>
              <a:spcBef>
                <a:spcPct val="50000"/>
              </a:spcBef>
              <a:buFontTx/>
              <a:buChar char="•"/>
            </a:pPr>
            <a:r>
              <a:rPr lang="en-GB" altLang="en-US" sz="1800" b="1" dirty="0">
                <a:latin typeface="Comic Sans MS"/>
                <a:ea typeface="ＭＳ Ｐゴシック"/>
              </a:rPr>
              <a:t>Stay in my seat with my seat belt on during the journey.</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Not drink on the coach (only at break stops</a:t>
            </a:r>
            <a:r>
              <a:rPr lang="en-GB" altLang="en-US" b="1" dirty="0">
                <a:latin typeface="Comic Sans MS"/>
                <a:ea typeface="ＭＳ Ｐゴシック"/>
              </a:rPr>
              <a:t>), </a:t>
            </a:r>
            <a:r>
              <a:rPr lang="en-GB" altLang="en-US" sz="1800" b="1" dirty="0">
                <a:latin typeface="Comic Sans MS"/>
                <a:ea typeface="ＭＳ Ｐゴシック"/>
              </a:rPr>
              <a:t>and leave the coach tidy and clean.</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Be considerate to those sitting around me.</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Not distract the driver.</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cs typeface="Times New Roman"/>
              </a:rPr>
              <a:t>Only get on and off the coach when told to by </a:t>
            </a:r>
            <a:r>
              <a:rPr lang="en-GB" altLang="en-US" b="1" dirty="0">
                <a:latin typeface="Comic Sans MS"/>
                <a:ea typeface="ＭＳ Ｐゴシック"/>
                <a:cs typeface="Times New Roman"/>
              </a:rPr>
              <a:t>an adult</a:t>
            </a:r>
            <a:r>
              <a:rPr lang="en-GB" altLang="en-US" sz="1800" b="1" dirty="0">
                <a:latin typeface="Comic Sans MS"/>
                <a:ea typeface="ＭＳ Ｐゴシック"/>
                <a:cs typeface="Times New Roman"/>
              </a:rPr>
              <a:t>.</a:t>
            </a:r>
            <a:endParaRPr lang="en-US" altLang="en-US" sz="1800" b="1" dirty="0">
              <a:latin typeface="Comic Sans MS"/>
              <a:ea typeface="ＭＳ Ｐゴシック"/>
              <a:cs typeface="Times New Roman"/>
            </a:endParaRPr>
          </a:p>
        </p:txBody>
      </p:sp>
      <p:pic>
        <p:nvPicPr>
          <p:cNvPr id="22534" name="Picture 6">
            <a:extLst>
              <a:ext uri="{FF2B5EF4-FFF2-40B4-BE49-F238E27FC236}">
                <a16:creationId xmlns:a16="http://schemas.microsoft.com/office/drawing/2014/main" id="{C735B792-AA7B-11AF-87D8-5F5045C5B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181600"/>
            <a:ext cx="1676400"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a:extLst>
              <a:ext uri="{FF2B5EF4-FFF2-40B4-BE49-F238E27FC236}">
                <a16:creationId xmlns:a16="http://schemas.microsoft.com/office/drawing/2014/main" id="{2F5B43E7-C5F1-434C-8FFC-DDE8C8777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860" y="1061049"/>
            <a:ext cx="3200400"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14E6992-BF37-FCD1-31A0-E526D0506C88}"/>
              </a:ext>
            </a:extLst>
          </p:cNvPr>
          <p:cNvSpPr>
            <a:spLocks noGrp="1" noChangeArrowheads="1"/>
          </p:cNvSpPr>
          <p:nvPr>
            <p:ph type="subTitle" idx="1"/>
          </p:nvPr>
        </p:nvSpPr>
        <p:spPr>
          <a:xfrm>
            <a:off x="1354347" y="381000"/>
            <a:ext cx="6858000" cy="609600"/>
          </a:xfrm>
        </p:spPr>
        <p:txBody>
          <a:bodyPr/>
          <a:lstStyle/>
          <a:p>
            <a:r>
              <a:rPr lang="en-US" altLang="en-US" sz="4000" dirty="0">
                <a:solidFill>
                  <a:schemeClr val="tx1"/>
                </a:solidFill>
                <a:latin typeface="Arial Rounded MT Bold"/>
                <a:ea typeface="ＭＳ Ｐゴシック"/>
              </a:rPr>
              <a:t>Code of conduct </a:t>
            </a:r>
            <a:r>
              <a:rPr lang="en-US" altLang="en-US" sz="4000" err="1">
                <a:solidFill>
                  <a:schemeClr val="tx1"/>
                </a:solidFill>
                <a:latin typeface="Arial Rounded MT Bold"/>
                <a:ea typeface="ＭＳ Ｐゴシック"/>
              </a:rPr>
              <a:t>cont</a:t>
            </a:r>
            <a:r>
              <a:rPr lang="en-US" altLang="en-US" sz="4000" dirty="0">
                <a:solidFill>
                  <a:schemeClr val="tx1"/>
                </a:solidFill>
                <a:latin typeface="Arial Rounded MT Bold"/>
                <a:ea typeface="ＭＳ Ｐゴシック"/>
              </a:rPr>
              <a:t> . . .</a:t>
            </a:r>
          </a:p>
        </p:txBody>
      </p:sp>
      <p:sp>
        <p:nvSpPr>
          <p:cNvPr id="23557" name="Text Box 5">
            <a:extLst>
              <a:ext uri="{FF2B5EF4-FFF2-40B4-BE49-F238E27FC236}">
                <a16:creationId xmlns:a16="http://schemas.microsoft.com/office/drawing/2014/main" id="{F4D8C1E4-58E5-6E8F-EC05-29DFC5CD4AA8}"/>
              </a:ext>
            </a:extLst>
          </p:cNvPr>
          <p:cNvSpPr txBox="1">
            <a:spLocks noChangeArrowheads="1"/>
          </p:cNvSpPr>
          <p:nvPr/>
        </p:nvSpPr>
        <p:spPr bwMode="auto">
          <a:xfrm>
            <a:off x="793630" y="1305465"/>
            <a:ext cx="7550988"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marL="187325" indent="-18732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dirty="0">
                <a:latin typeface="Comic Sans MS"/>
                <a:ea typeface="ＭＳ Ｐゴシック"/>
              </a:rPr>
              <a:t>In the Youth Hostel</a:t>
            </a:r>
          </a:p>
          <a:p>
            <a:pPr>
              <a:spcBef>
                <a:spcPct val="50000"/>
              </a:spcBef>
            </a:pPr>
            <a:r>
              <a:rPr lang="en-GB" altLang="en-US" sz="1800" b="1" dirty="0">
                <a:latin typeface="Comic Sans MS"/>
                <a:ea typeface="ＭＳ Ｐゴシック"/>
                <a:cs typeface="Times New Roman"/>
              </a:rPr>
              <a:t>I agree that I will:</a:t>
            </a:r>
          </a:p>
          <a:p>
            <a:pPr>
              <a:spcBef>
                <a:spcPct val="50000"/>
              </a:spcBef>
              <a:buFontTx/>
              <a:buChar char="•"/>
            </a:pPr>
            <a:r>
              <a:rPr lang="en-GB" altLang="en-US" sz="1800" b="1" dirty="0">
                <a:latin typeface="Comic Sans MS"/>
                <a:ea typeface="ＭＳ Ｐゴシック"/>
              </a:rPr>
              <a:t>Walk around the hostel quietly.</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Use the toilet and shower rooms sensibly and leave them tidy for others.</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Stay in the areas (inside or out) of the hostel as instructed by the adults.</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Only allow visitors in my dormitory that are the same gender.</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Not be alone in my room (always be with at least 3 other people I know).</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Stay in my dormitory after ‘lights out’, unless in an emergency.</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rPr>
              <a:t>Leave the dormitory clean and tidy each morning.</a:t>
            </a:r>
            <a:endParaRPr lang="en-US" altLang="en-US" sz="1800" b="1" dirty="0">
              <a:latin typeface="Comic Sans MS"/>
              <a:ea typeface="ＭＳ Ｐゴシック"/>
            </a:endParaRPr>
          </a:p>
          <a:p>
            <a:pPr>
              <a:spcBef>
                <a:spcPct val="50000"/>
              </a:spcBef>
              <a:buFontTx/>
              <a:buChar char="•"/>
            </a:pPr>
            <a:r>
              <a:rPr lang="en-GB" altLang="en-US" sz="1800" b="1" dirty="0">
                <a:latin typeface="Comic Sans MS"/>
                <a:ea typeface="ＭＳ Ｐゴシック"/>
                <a:cs typeface="Times New Roman"/>
              </a:rPr>
              <a:t>Not smoke cigarettes or drink alcohol at any time</a:t>
            </a:r>
            <a:r>
              <a:rPr lang="en-US" altLang="en-US" sz="1800" b="1" dirty="0">
                <a:latin typeface="Times New Roman"/>
                <a:ea typeface="ＭＳ Ｐゴシック"/>
                <a:cs typeface="Times New Roman"/>
              </a:rPr>
              <a:t> </a:t>
            </a:r>
          </a:p>
        </p:txBody>
      </p:sp>
      <p:pic>
        <p:nvPicPr>
          <p:cNvPr id="23558" name="Picture 6">
            <a:extLst>
              <a:ext uri="{FF2B5EF4-FFF2-40B4-BE49-F238E27FC236}">
                <a16:creationId xmlns:a16="http://schemas.microsoft.com/office/drawing/2014/main" id="{198568ED-E3C7-155D-EC96-448561696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3000"/>
            <a:ext cx="17526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689238"/>
      </p:ext>
    </p:extLst>
  </p:cSld>
  <p:clrMapOvr>
    <a:masterClrMapping/>
  </p:clrMapOvr>
  <p:transition spd="slow">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7E74A66-DDC1-524D-D2E1-2BDC49A5B7CF}"/>
              </a:ext>
            </a:extLst>
          </p:cNvPr>
          <p:cNvSpPr>
            <a:spLocks noGrp="1" noChangeArrowheads="1"/>
          </p:cNvSpPr>
          <p:nvPr>
            <p:ph type="subTitle" idx="1"/>
          </p:nvPr>
        </p:nvSpPr>
        <p:spPr>
          <a:xfrm>
            <a:off x="2064589" y="0"/>
            <a:ext cx="5029200" cy="685800"/>
          </a:xfrm>
        </p:spPr>
        <p:txBody>
          <a:bodyPr/>
          <a:lstStyle/>
          <a:p>
            <a:r>
              <a:rPr lang="en-US" altLang="en-US" sz="4000" dirty="0">
                <a:solidFill>
                  <a:schemeClr val="tx1"/>
                </a:solidFill>
                <a:latin typeface="Arial Rounded MT Bold"/>
                <a:ea typeface="ＭＳ Ｐゴシック"/>
              </a:rPr>
              <a:t>Medical Info</a:t>
            </a:r>
          </a:p>
        </p:txBody>
      </p:sp>
      <p:sp>
        <p:nvSpPr>
          <p:cNvPr id="13317" name="Text Box 5">
            <a:extLst>
              <a:ext uri="{FF2B5EF4-FFF2-40B4-BE49-F238E27FC236}">
                <a16:creationId xmlns:a16="http://schemas.microsoft.com/office/drawing/2014/main" id="{EDDC5532-0D7C-8129-FF2B-01DFD509B1B0}"/>
              </a:ext>
            </a:extLst>
          </p:cNvPr>
          <p:cNvSpPr txBox="1">
            <a:spLocks noChangeArrowheads="1"/>
          </p:cNvSpPr>
          <p:nvPr/>
        </p:nvSpPr>
        <p:spPr bwMode="auto">
          <a:xfrm>
            <a:off x="342181" y="690113"/>
            <a:ext cx="83058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69875">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2" algn="ctr">
              <a:spcBef>
                <a:spcPct val="50000"/>
              </a:spcBef>
            </a:pPr>
            <a:r>
              <a:rPr lang="en-GB" altLang="en-US" b="1" u="sng" dirty="0">
                <a:solidFill>
                  <a:srgbClr val="000000"/>
                </a:solidFill>
                <a:latin typeface="Arial"/>
                <a:ea typeface="ＭＳ Ｐゴシック"/>
                <a:cs typeface="Arial"/>
              </a:rPr>
              <a:t>MEDICINES, TABLETS ETC.</a:t>
            </a:r>
          </a:p>
          <a:p>
            <a:pPr lvl="2" algn="ctr">
              <a:spcBef>
                <a:spcPct val="50000"/>
              </a:spcBef>
            </a:pPr>
            <a:endParaRPr lang="en-GB" altLang="en-US" dirty="0">
              <a:solidFill>
                <a:srgbClr val="000000"/>
              </a:solidFill>
              <a:latin typeface="Arial"/>
              <a:ea typeface="ＭＳ Ｐゴシック"/>
              <a:cs typeface="Arial"/>
            </a:endParaRPr>
          </a:p>
          <a:p>
            <a:pPr lvl="2" algn="just">
              <a:spcBef>
                <a:spcPct val="50000"/>
              </a:spcBef>
            </a:pPr>
            <a:r>
              <a:rPr lang="en-GB" altLang="en-US" sz="2000" b="1" dirty="0">
                <a:solidFill>
                  <a:srgbClr val="000000"/>
                </a:solidFill>
                <a:latin typeface="Arial"/>
                <a:ea typeface="ＭＳ Ｐゴシック"/>
                <a:cs typeface="Arial"/>
              </a:rPr>
              <a:t>It is essential that the school is aware if your child suffers from any medical conditions including the following.  This information will of course only be used by those who need to know and kept in strict confidence</a:t>
            </a:r>
          </a:p>
          <a:p>
            <a:pPr lvl="2" algn="just">
              <a:spcBef>
                <a:spcPct val="50000"/>
              </a:spcBef>
            </a:pPr>
            <a:endParaRPr lang="en-GB" altLang="en-US" sz="2000" b="1">
              <a:solidFill>
                <a:srgbClr val="000000"/>
              </a:solidFill>
              <a:latin typeface="Arial" panose="020B0604020202020204" pitchFamily="34" charset="0"/>
            </a:endParaRPr>
          </a:p>
          <a:p>
            <a:pPr lvl="2" algn="just">
              <a:spcBef>
                <a:spcPct val="50000"/>
              </a:spcBef>
              <a:buFont typeface="Symbol" panose="05050102010706020507" pitchFamily="18" charset="2"/>
              <a:buChar char="¨"/>
            </a:pPr>
            <a:r>
              <a:rPr lang="en-GB" altLang="en-US" sz="2000" b="1" dirty="0">
                <a:solidFill>
                  <a:srgbClr val="000000"/>
                </a:solidFill>
                <a:latin typeface="Arial"/>
                <a:ea typeface="ＭＳ Ｐゴシック"/>
                <a:cs typeface="Arial"/>
              </a:rPr>
              <a:t>Diabetes or other long-term medical condition</a:t>
            </a:r>
          </a:p>
          <a:p>
            <a:pPr lvl="2" algn="just">
              <a:spcBef>
                <a:spcPct val="50000"/>
              </a:spcBef>
              <a:buFont typeface="Symbol" panose="05050102010706020507" pitchFamily="18" charset="2"/>
              <a:buChar char="¨"/>
            </a:pPr>
            <a:r>
              <a:rPr lang="en-GB" altLang="en-US" sz="2000" b="1" dirty="0">
                <a:solidFill>
                  <a:srgbClr val="000000"/>
                </a:solidFill>
                <a:latin typeface="Arial"/>
                <a:ea typeface="ＭＳ Ｐゴシック"/>
                <a:cs typeface="Arial"/>
              </a:rPr>
              <a:t>Allergies (penicillin, antiseptic creams, food, rashes, stings)</a:t>
            </a:r>
          </a:p>
          <a:p>
            <a:pPr lvl="2" algn="just">
              <a:spcBef>
                <a:spcPct val="50000"/>
              </a:spcBef>
              <a:buFont typeface="Symbol" panose="05050102010706020507" pitchFamily="18" charset="2"/>
              <a:buChar char="¨"/>
            </a:pPr>
            <a:r>
              <a:rPr lang="en-GB" altLang="en-US" sz="2000" b="1" dirty="0">
                <a:solidFill>
                  <a:srgbClr val="000000"/>
                </a:solidFill>
                <a:latin typeface="Arial"/>
                <a:ea typeface="ＭＳ Ｐゴシック"/>
                <a:cs typeface="Arial"/>
              </a:rPr>
              <a:t>Asthma/Hay fever</a:t>
            </a:r>
          </a:p>
          <a:p>
            <a:pPr lvl="2" algn="just">
              <a:spcBef>
                <a:spcPct val="50000"/>
              </a:spcBef>
              <a:buFont typeface="Symbol" panose="05050102010706020507" pitchFamily="18" charset="2"/>
              <a:buChar char="¨"/>
            </a:pPr>
            <a:r>
              <a:rPr lang="en-GB" altLang="en-US" sz="2000" b="1" dirty="0">
                <a:solidFill>
                  <a:srgbClr val="000000"/>
                </a:solidFill>
                <a:latin typeface="Arial"/>
                <a:ea typeface="ＭＳ Ｐゴシック"/>
                <a:cs typeface="Arial"/>
              </a:rPr>
              <a:t>Ear or eye complaints</a:t>
            </a:r>
          </a:p>
          <a:p>
            <a:pPr lvl="2" algn="just">
              <a:spcBef>
                <a:spcPct val="50000"/>
              </a:spcBef>
              <a:buFont typeface="Symbol" panose="05050102010706020507" pitchFamily="18" charset="2"/>
              <a:buChar char="¨"/>
            </a:pPr>
            <a:r>
              <a:rPr lang="en-GB" altLang="en-US" sz="2000" b="1" dirty="0">
                <a:solidFill>
                  <a:srgbClr val="000000"/>
                </a:solidFill>
                <a:latin typeface="Arial"/>
                <a:ea typeface="ＭＳ Ｐゴシック"/>
                <a:cs typeface="Arial"/>
              </a:rPr>
              <a:t>Migraine</a:t>
            </a:r>
          </a:p>
          <a:p>
            <a:pPr lvl="2" algn="just">
              <a:spcBef>
                <a:spcPct val="50000"/>
              </a:spcBef>
              <a:buFont typeface="Symbol" panose="05050102010706020507" pitchFamily="18" charset="2"/>
              <a:buChar char="¨"/>
            </a:pPr>
            <a:r>
              <a:rPr lang="en-GB" altLang="en-US" sz="2000" b="1" dirty="0">
                <a:solidFill>
                  <a:srgbClr val="000000"/>
                </a:solidFill>
                <a:latin typeface="Arial"/>
                <a:ea typeface="ＭＳ Ｐゴシック"/>
                <a:cs typeface="Arial"/>
              </a:rPr>
              <a:t>Bed wetting</a:t>
            </a:r>
          </a:p>
          <a:p>
            <a:pPr lvl="2" algn="just">
              <a:spcBef>
                <a:spcPct val="50000"/>
              </a:spcBef>
              <a:buFont typeface="Symbol" panose="05050102010706020507" pitchFamily="18" charset="2"/>
              <a:buChar char="¨"/>
            </a:pPr>
            <a:r>
              <a:rPr lang="en-GB" altLang="en-US" sz="2000" b="1" dirty="0">
                <a:solidFill>
                  <a:srgbClr val="000000"/>
                </a:solidFill>
                <a:latin typeface="Arial"/>
                <a:ea typeface="ＭＳ Ｐゴシック"/>
                <a:cs typeface="Arial"/>
              </a:rPr>
              <a:t>Travel sickness</a:t>
            </a:r>
            <a:endParaRPr lang="en-US" altLang="en-US" dirty="0">
              <a:latin typeface="Arial"/>
              <a:ea typeface="ＭＳ Ｐゴシック"/>
              <a:cs typeface="Arial"/>
            </a:endParaRPr>
          </a:p>
        </p:txBody>
      </p:sp>
      <p:pic>
        <p:nvPicPr>
          <p:cNvPr id="13318" name="Picture 6">
            <a:extLst>
              <a:ext uri="{FF2B5EF4-FFF2-40B4-BE49-F238E27FC236}">
                <a16:creationId xmlns:a16="http://schemas.microsoft.com/office/drawing/2014/main" id="{13655CB4-CE62-8A0E-2411-517ADF863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404" y="4580626"/>
            <a:ext cx="15668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9D192FC-5E92-10B4-F6E6-BC92215FA0E5}"/>
              </a:ext>
            </a:extLst>
          </p:cNvPr>
          <p:cNvSpPr>
            <a:spLocks noGrp="1"/>
          </p:cNvSpPr>
          <p:nvPr>
            <p:ph type="title"/>
          </p:nvPr>
        </p:nvSpPr>
        <p:spPr/>
        <p:txBody>
          <a:bodyPr/>
          <a:lstStyle/>
          <a:p>
            <a:pPr algn="l" eaLnBrk="1" hangingPunct="1"/>
            <a:r>
              <a:rPr lang="en-GB" altLang="en-US">
                <a:latin typeface="SassoonPrimaryInfant" pitchFamily="2" charset="0"/>
              </a:rPr>
              <a:t>To do:</a:t>
            </a:r>
          </a:p>
        </p:txBody>
      </p:sp>
      <p:sp>
        <p:nvSpPr>
          <p:cNvPr id="14339" name="Rectangle 3">
            <a:extLst>
              <a:ext uri="{FF2B5EF4-FFF2-40B4-BE49-F238E27FC236}">
                <a16:creationId xmlns:a16="http://schemas.microsoft.com/office/drawing/2014/main" id="{6DA20744-A42D-B506-F0F2-00BE2A9E1F2C}"/>
              </a:ext>
            </a:extLst>
          </p:cNvPr>
          <p:cNvSpPr>
            <a:spLocks noGrp="1"/>
          </p:cNvSpPr>
          <p:nvPr>
            <p:ph type="body" idx="1"/>
          </p:nvPr>
        </p:nvSpPr>
        <p:spPr>
          <a:xfrm>
            <a:off x="457200" y="1192213"/>
            <a:ext cx="8229600" cy="4933950"/>
          </a:xfrm>
        </p:spPr>
        <p:txBody>
          <a:bodyPr/>
          <a:lstStyle/>
          <a:p>
            <a:pPr eaLnBrk="1" hangingPunct="1">
              <a:lnSpc>
                <a:spcPct val="90000"/>
              </a:lnSpc>
            </a:pPr>
            <a:r>
              <a:rPr lang="en-GB" altLang="en-US" sz="2800" dirty="0">
                <a:latin typeface="Comic Sans MS"/>
                <a:ea typeface="ＭＳ Ｐゴシック"/>
              </a:rPr>
              <a:t>Talk with your child about the Code of Conduct and discuss the expectations of behaviour with them. </a:t>
            </a:r>
          </a:p>
          <a:p>
            <a:pPr eaLnBrk="1" hangingPunct="1">
              <a:lnSpc>
                <a:spcPct val="90000"/>
              </a:lnSpc>
            </a:pPr>
            <a:r>
              <a:rPr lang="en-GB" altLang="en-US" sz="2800" dirty="0">
                <a:latin typeface="Comic Sans MS"/>
                <a:ea typeface="ＭＳ Ｐゴシック"/>
              </a:rPr>
              <a:t>Get your child to pack their bag/case with you. They will be responsible for their belongings while they are away, so it is good for them to be familiar with what they have. </a:t>
            </a:r>
          </a:p>
          <a:p>
            <a:pPr>
              <a:lnSpc>
                <a:spcPct val="90000"/>
              </a:lnSpc>
            </a:pPr>
            <a:r>
              <a:rPr lang="en-GB" altLang="en-US" sz="2800" dirty="0">
                <a:latin typeface="Comic Sans MS"/>
                <a:ea typeface="ＭＳ Ｐゴシック"/>
              </a:rPr>
              <a:t>Include a bin bag in your child's luggage so that they can use it to put any worn/dirty clothes in.</a:t>
            </a:r>
          </a:p>
          <a:p>
            <a:pPr eaLnBrk="1" hangingPunct="1">
              <a:lnSpc>
                <a:spcPct val="90000"/>
              </a:lnSpc>
            </a:pPr>
            <a:r>
              <a:rPr lang="en-GB" altLang="en-US" sz="2800" dirty="0">
                <a:latin typeface="Comic Sans MS" panose="030F0702030302020204" pitchFamily="66" charset="0"/>
              </a:rPr>
              <a:t>Make sure that on the morning that we travel, any medication is clearly labelled (name, dosage etc) and given to Mrs Cook.</a:t>
            </a:r>
          </a:p>
          <a:p>
            <a:pPr eaLnBrk="1" hangingPunct="1">
              <a:lnSpc>
                <a:spcPct val="90000"/>
              </a:lnSpc>
              <a:buFont typeface="Arial" panose="020B0604020202020204" pitchFamily="34" charset="0"/>
              <a:buNone/>
            </a:pPr>
            <a:endParaRPr lang="en-GB" altLang="en-US" sz="2800" dirty="0">
              <a:latin typeface="SassoonPrimaryInfant" pitchFamily="2" charset="0"/>
            </a:endParaRPr>
          </a:p>
          <a:p>
            <a:pPr eaLnBrk="1" hangingPunct="1">
              <a:lnSpc>
                <a:spcPct val="90000"/>
              </a:lnSpc>
              <a:buFont typeface="Arial" panose="020B0604020202020204" pitchFamily="34" charset="0"/>
              <a:buNone/>
            </a:pPr>
            <a:endParaRPr lang="en-GB" altLang="en-US" sz="2800" dirty="0">
              <a:latin typeface="SassoonPrimaryInfant" pitchFamily="2" charset="0"/>
            </a:endParaRPr>
          </a:p>
          <a:p>
            <a:pPr eaLnBrk="1" hangingPunct="1">
              <a:lnSpc>
                <a:spcPct val="90000"/>
              </a:lnSpc>
            </a:pPr>
            <a:endParaRPr lang="en-GB" altLang="en-US" sz="2800" dirty="0">
              <a:latin typeface="SassoonPrimaryInfant" pitchFamily="2" charset="0"/>
            </a:endParaRPr>
          </a:p>
          <a:p>
            <a:pPr eaLnBrk="1" hangingPunct="1">
              <a:lnSpc>
                <a:spcPct val="90000"/>
              </a:lnSpc>
            </a:pPr>
            <a:endParaRPr lang="en-GB" altLang="en-US" sz="2800" dirty="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4E8F02-2B43-D645-5508-D7DE6899BA1A}"/>
              </a:ext>
            </a:extLst>
          </p:cNvPr>
          <p:cNvSpPr>
            <a:spLocks noGrp="1"/>
          </p:cNvSpPr>
          <p:nvPr>
            <p:ph type="title"/>
          </p:nvPr>
        </p:nvSpPr>
        <p:spPr/>
        <p:txBody>
          <a:bodyPr/>
          <a:lstStyle/>
          <a:p>
            <a:r>
              <a:rPr lang="en-GB" dirty="0">
                <a:latin typeface="Comic Sans MS"/>
                <a:ea typeface="ＭＳ Ｐゴシック"/>
              </a:rPr>
              <a:t>The London Adventure</a:t>
            </a:r>
            <a:endParaRPr lang="en-GB" dirty="0">
              <a:latin typeface="Comic Sans MS"/>
            </a:endParaRPr>
          </a:p>
        </p:txBody>
      </p:sp>
      <p:sp>
        <p:nvSpPr>
          <p:cNvPr id="7" name="Oval 6">
            <a:extLst>
              <a:ext uri="{FF2B5EF4-FFF2-40B4-BE49-F238E27FC236}">
                <a16:creationId xmlns:a16="http://schemas.microsoft.com/office/drawing/2014/main" id="{535970A7-8C0E-EC49-9C03-AF1DB929BCDF}"/>
              </a:ext>
            </a:extLst>
          </p:cNvPr>
          <p:cNvSpPr/>
          <p:nvPr/>
        </p:nvSpPr>
        <p:spPr>
          <a:xfrm>
            <a:off x="462952" y="1605952"/>
            <a:ext cx="3674852" cy="2064587"/>
          </a:xfrm>
          <a:prstGeom prst="ellips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rtl="0">
              <a:lnSpc>
                <a:spcPts val="1350"/>
              </a:lnSpc>
            </a:pPr>
            <a:r>
              <a:rPr lang="en-GB" sz="1800" b="1" u="sng" baseline="0" dirty="0">
                <a:solidFill>
                  <a:schemeClr val="tx1"/>
                </a:solidFill>
                <a:latin typeface="Calibri"/>
                <a:ea typeface="Segoe UI"/>
                <a:cs typeface="Segoe UI"/>
              </a:rPr>
              <a:t>Educational benefits:</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History</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Geography</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Maths</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Literacy and Oracy</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Science</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PSHE</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Physical Exercise</a:t>
            </a:r>
            <a:r>
              <a:rPr lang="en-US" sz="1800" dirty="0">
                <a:solidFill>
                  <a:schemeClr val="tx1"/>
                </a:solidFill>
                <a:latin typeface="Calibri"/>
                <a:ea typeface="Segoe UI"/>
                <a:cs typeface="Segoe UI"/>
              </a:rPr>
              <a:t>​</a:t>
            </a:r>
          </a:p>
          <a:p>
            <a:pPr>
              <a:lnSpc>
                <a:spcPts val="1350"/>
              </a:lnSpc>
            </a:pPr>
            <a:r>
              <a:rPr lang="en-US" dirty="0">
                <a:solidFill>
                  <a:schemeClr val="tx1"/>
                </a:solidFill>
                <a:cs typeface="Segoe UI"/>
              </a:rPr>
              <a:t>Life skills</a:t>
            </a:r>
            <a:endParaRPr lang="en-US" dirty="0">
              <a:solidFill>
                <a:schemeClr val="tx1"/>
              </a:solidFill>
              <a:ea typeface="Calibri"/>
              <a:cs typeface="Segoe UI"/>
            </a:endParaRPr>
          </a:p>
        </p:txBody>
      </p:sp>
      <p:sp>
        <p:nvSpPr>
          <p:cNvPr id="8" name="Oval 7">
            <a:extLst>
              <a:ext uri="{FF2B5EF4-FFF2-40B4-BE49-F238E27FC236}">
                <a16:creationId xmlns:a16="http://schemas.microsoft.com/office/drawing/2014/main" id="{489D7A71-8395-9987-D90F-5F429BBAF597}"/>
              </a:ext>
            </a:extLst>
          </p:cNvPr>
          <p:cNvSpPr/>
          <p:nvPr/>
        </p:nvSpPr>
        <p:spPr>
          <a:xfrm>
            <a:off x="1570008" y="4064479"/>
            <a:ext cx="3674852" cy="2064587"/>
          </a:xfrm>
          <a:prstGeom prst="ellips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rtl="0">
              <a:lnSpc>
                <a:spcPts val="1350"/>
              </a:lnSpc>
            </a:pPr>
            <a:r>
              <a:rPr lang="en-GB" sz="1800" b="1" u="sng" baseline="0" dirty="0">
                <a:solidFill>
                  <a:schemeClr val="tx1"/>
                </a:solidFill>
                <a:latin typeface="Calibri"/>
                <a:ea typeface="Segoe UI"/>
                <a:cs typeface="Segoe UI"/>
              </a:rPr>
              <a:t>Social benefits:</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Cooperation</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Teamwork</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Compromise</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Compassion</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Social etiquette</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Shared memories</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Deeper relationships</a:t>
            </a:r>
            <a:r>
              <a:rPr lang="en-US" sz="1800" dirty="0">
                <a:solidFill>
                  <a:schemeClr val="tx1"/>
                </a:solidFill>
                <a:latin typeface="Calibri"/>
                <a:ea typeface="Segoe UI"/>
                <a:cs typeface="Segoe UI"/>
              </a:rPr>
              <a:t>​</a:t>
            </a:r>
            <a:endParaRPr lang="en-GB" b="1" u="sng" dirty="0">
              <a:solidFill>
                <a:schemeClr val="tx1"/>
              </a:solidFill>
              <a:ea typeface="Calibri"/>
              <a:cs typeface="Segoe UI"/>
            </a:endParaRPr>
          </a:p>
        </p:txBody>
      </p:sp>
      <p:sp>
        <p:nvSpPr>
          <p:cNvPr id="10" name="Oval 9">
            <a:extLst>
              <a:ext uri="{FF2B5EF4-FFF2-40B4-BE49-F238E27FC236}">
                <a16:creationId xmlns:a16="http://schemas.microsoft.com/office/drawing/2014/main" id="{13EC1A1B-0DAF-4098-C1D1-88AC021441D5}"/>
              </a:ext>
            </a:extLst>
          </p:cNvPr>
          <p:cNvSpPr/>
          <p:nvPr/>
        </p:nvSpPr>
        <p:spPr>
          <a:xfrm>
            <a:off x="5006197" y="2195424"/>
            <a:ext cx="3674852" cy="2064587"/>
          </a:xfrm>
          <a:prstGeom prst="ellips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rtl="0">
              <a:lnSpc>
                <a:spcPts val="1350"/>
              </a:lnSpc>
            </a:pPr>
            <a:r>
              <a:rPr lang="en-GB" sz="1800" b="1" u="sng" baseline="0" dirty="0">
                <a:solidFill>
                  <a:schemeClr val="tx1"/>
                </a:solidFill>
                <a:latin typeface="Calibri"/>
                <a:ea typeface="Segoe UI"/>
                <a:cs typeface="Segoe UI"/>
              </a:rPr>
              <a:t>Personal benefits:</a:t>
            </a:r>
            <a:r>
              <a:rPr lang="en-US" sz="1800" dirty="0">
                <a:solidFill>
                  <a:schemeClr val="tx1"/>
                </a:solidFill>
                <a:latin typeface="Calibri"/>
                <a:ea typeface="Segoe UI"/>
                <a:cs typeface="Segoe UI"/>
              </a:rPr>
              <a:t>​</a:t>
            </a:r>
          </a:p>
          <a:p>
            <a:pPr rtl="0">
              <a:lnSpc>
                <a:spcPts val="1350"/>
              </a:lnSpc>
            </a:pPr>
            <a:r>
              <a:rPr lang="en-GB" dirty="0">
                <a:solidFill>
                  <a:schemeClr val="tx1"/>
                </a:solidFill>
                <a:latin typeface="Calibri"/>
                <a:ea typeface="Segoe UI"/>
                <a:cs typeface="Segoe UI"/>
              </a:rPr>
              <a:t>Builds</a:t>
            </a:r>
            <a:r>
              <a:rPr lang="en-GB" sz="1800" baseline="0" dirty="0">
                <a:solidFill>
                  <a:schemeClr val="tx1"/>
                </a:solidFill>
                <a:latin typeface="Calibri"/>
                <a:ea typeface="Segoe UI"/>
                <a:cs typeface="Segoe UI"/>
              </a:rPr>
              <a:t> confidence </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Builds self esteem</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Develops independence</a:t>
            </a:r>
            <a:r>
              <a:rPr lang="en-US" sz="1800" dirty="0">
                <a:solidFill>
                  <a:schemeClr val="tx1"/>
                </a:solidFill>
                <a:latin typeface="Calibri"/>
                <a:ea typeface="Segoe UI"/>
                <a:cs typeface="Segoe UI"/>
              </a:rPr>
              <a:t>​</a:t>
            </a:r>
          </a:p>
          <a:p>
            <a:pPr>
              <a:lnSpc>
                <a:spcPts val="1350"/>
              </a:lnSpc>
            </a:pPr>
            <a:r>
              <a:rPr lang="en-US" dirty="0">
                <a:solidFill>
                  <a:schemeClr val="tx1"/>
                </a:solidFill>
                <a:latin typeface="Calibri"/>
                <a:ea typeface="Segoe UI"/>
                <a:cs typeface="Segoe UI"/>
              </a:rPr>
              <a:t>Develops responsibility</a:t>
            </a:r>
          </a:p>
          <a:p>
            <a:pPr rtl="0">
              <a:lnSpc>
                <a:spcPts val="1350"/>
              </a:lnSpc>
            </a:pPr>
            <a:r>
              <a:rPr lang="en-GB" sz="1800" baseline="0" dirty="0">
                <a:solidFill>
                  <a:schemeClr val="tx1"/>
                </a:solidFill>
                <a:latin typeface="Calibri"/>
                <a:ea typeface="Segoe UI"/>
                <a:cs typeface="Segoe UI"/>
              </a:rPr>
              <a:t>Overcoming challenges</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Supports with transition</a:t>
            </a:r>
            <a:r>
              <a:rPr lang="en-US" sz="1800" dirty="0">
                <a:solidFill>
                  <a:schemeClr val="tx1"/>
                </a:solidFill>
                <a:latin typeface="Calibri"/>
                <a:ea typeface="Segoe UI"/>
                <a:cs typeface="Segoe UI"/>
              </a:rPr>
              <a:t>​</a:t>
            </a:r>
          </a:p>
          <a:p>
            <a:pPr rtl="0">
              <a:lnSpc>
                <a:spcPts val="1350"/>
              </a:lnSpc>
            </a:pPr>
            <a:r>
              <a:rPr lang="en-GB" sz="1800" baseline="0" dirty="0">
                <a:solidFill>
                  <a:schemeClr val="tx1"/>
                </a:solidFill>
                <a:latin typeface="Calibri"/>
                <a:ea typeface="Segoe UI"/>
                <a:cs typeface="Segoe UI"/>
              </a:rPr>
              <a:t>Resilience</a:t>
            </a:r>
            <a:r>
              <a:rPr lang="en-US" sz="1800" dirty="0">
                <a:solidFill>
                  <a:schemeClr val="tx1"/>
                </a:solidFill>
                <a:latin typeface="Calibri"/>
                <a:ea typeface="Segoe UI"/>
                <a:cs typeface="Segoe UI"/>
              </a:rPr>
              <a:t>​</a:t>
            </a:r>
            <a:endParaRPr lang="en-US" dirty="0">
              <a:solidFill>
                <a:schemeClr val="tx1"/>
              </a:solidFill>
              <a:cs typeface="Segoe U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3ACF0EE-5DAE-B9F4-43A6-1664E5697BA4}"/>
              </a:ext>
            </a:extLst>
          </p:cNvPr>
          <p:cNvSpPr>
            <a:spLocks noGrp="1"/>
          </p:cNvSpPr>
          <p:nvPr>
            <p:ph type="title"/>
          </p:nvPr>
        </p:nvSpPr>
        <p:spPr>
          <a:xfrm>
            <a:off x="457200" y="846138"/>
            <a:ext cx="8229600" cy="1143000"/>
          </a:xfrm>
        </p:spPr>
        <p:txBody>
          <a:bodyPr/>
          <a:lstStyle/>
          <a:p>
            <a:pPr eaLnBrk="1" hangingPunct="1"/>
            <a:r>
              <a:rPr lang="en-GB" altLang="en-US" sz="4000">
                <a:latin typeface="Comic Sans MS" panose="030F0702030302020204" pitchFamily="66" charset="0"/>
              </a:rPr>
              <a:t>Thank you for your time.</a:t>
            </a:r>
            <a:br>
              <a:rPr lang="en-GB" altLang="en-US" sz="4000">
                <a:latin typeface="Comic Sans MS" panose="030F0702030302020204" pitchFamily="66" charset="0"/>
              </a:rPr>
            </a:br>
            <a:br>
              <a:rPr lang="en-GB" altLang="en-US" sz="4000">
                <a:latin typeface="Comic Sans MS" panose="030F0702030302020204" pitchFamily="66" charset="0"/>
              </a:rPr>
            </a:br>
            <a:r>
              <a:rPr lang="en-GB" altLang="en-US" sz="4000">
                <a:latin typeface="Comic Sans MS" panose="030F0702030302020204" pitchFamily="66" charset="0"/>
              </a:rPr>
              <a:t>Any questions?</a:t>
            </a:r>
          </a:p>
        </p:txBody>
      </p:sp>
      <p:pic>
        <p:nvPicPr>
          <p:cNvPr id="19459" name="Picture 4">
            <a:extLst>
              <a:ext uri="{FF2B5EF4-FFF2-40B4-BE49-F238E27FC236}">
                <a16:creationId xmlns:a16="http://schemas.microsoft.com/office/drawing/2014/main" id="{FE11EECF-24CE-005A-CE13-4B0FB872B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590800"/>
            <a:ext cx="41798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1274A-19C7-D03C-D27A-1B8BDF06B397}"/>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E6071260-575F-4300-2665-0A063EC26E3F}"/>
              </a:ext>
            </a:extLst>
          </p:cNvPr>
          <p:cNvSpPr>
            <a:spLocks noGrp="1"/>
          </p:cNvSpPr>
          <p:nvPr>
            <p:ph type="title"/>
          </p:nvPr>
        </p:nvSpPr>
        <p:spPr>
          <a:xfrm>
            <a:off x="457200" y="647700"/>
            <a:ext cx="8229600" cy="1143000"/>
          </a:xfrm>
        </p:spPr>
        <p:txBody>
          <a:bodyPr/>
          <a:lstStyle/>
          <a:p>
            <a:pPr eaLnBrk="1" hangingPunct="1"/>
            <a:r>
              <a:rPr lang="en-GB" altLang="en-US" sz="7200">
                <a:latin typeface="Comic Sans MS" panose="030F0702030302020204" pitchFamily="66" charset="0"/>
              </a:rPr>
              <a:t>Staff</a:t>
            </a:r>
          </a:p>
        </p:txBody>
      </p:sp>
      <p:sp>
        <p:nvSpPr>
          <p:cNvPr id="6147" name="Rectangle 3">
            <a:extLst>
              <a:ext uri="{FF2B5EF4-FFF2-40B4-BE49-F238E27FC236}">
                <a16:creationId xmlns:a16="http://schemas.microsoft.com/office/drawing/2014/main" id="{AEE849FC-BC1D-01D1-2456-F81897D94D0E}"/>
              </a:ext>
            </a:extLst>
          </p:cNvPr>
          <p:cNvSpPr>
            <a:spLocks noGrp="1"/>
          </p:cNvSpPr>
          <p:nvPr>
            <p:ph type="body" idx="1"/>
          </p:nvPr>
        </p:nvSpPr>
        <p:spPr>
          <a:xfrm>
            <a:off x="457200" y="2192338"/>
            <a:ext cx="8229600" cy="2855912"/>
          </a:xfrm>
        </p:spPr>
        <p:txBody>
          <a:bodyPr/>
          <a:lstStyle/>
          <a:p>
            <a:pPr eaLnBrk="1" hangingPunct="1">
              <a:lnSpc>
                <a:spcPct val="90000"/>
              </a:lnSpc>
            </a:pPr>
            <a:r>
              <a:rPr lang="en-GB" altLang="en-US" sz="4800" dirty="0">
                <a:latin typeface="Comic Sans MS"/>
                <a:ea typeface="ＭＳ Ｐゴシック"/>
              </a:rPr>
              <a:t>Mr Manning</a:t>
            </a:r>
          </a:p>
          <a:p>
            <a:pPr eaLnBrk="1" hangingPunct="1">
              <a:lnSpc>
                <a:spcPct val="90000"/>
              </a:lnSpc>
            </a:pPr>
            <a:r>
              <a:rPr lang="en-GB" altLang="en-US" sz="4800" dirty="0">
                <a:latin typeface="Comic Sans MS"/>
                <a:ea typeface="ＭＳ Ｐゴシック"/>
              </a:rPr>
              <a:t>Miss Voss</a:t>
            </a:r>
          </a:p>
          <a:p>
            <a:pPr eaLnBrk="1" hangingPunct="1">
              <a:lnSpc>
                <a:spcPct val="90000"/>
              </a:lnSpc>
            </a:pPr>
            <a:r>
              <a:rPr lang="en-GB" altLang="en-US" sz="4800" dirty="0">
                <a:latin typeface="Comic Sans MS"/>
                <a:ea typeface="ＭＳ Ｐゴシック"/>
              </a:rPr>
              <a:t>Mrs Cook</a:t>
            </a:r>
          </a:p>
          <a:p>
            <a:pPr eaLnBrk="1" hangingPunct="1">
              <a:lnSpc>
                <a:spcPct val="90000"/>
              </a:lnSpc>
            </a:pPr>
            <a:r>
              <a:rPr lang="en-GB" altLang="en-US" sz="4800" dirty="0">
                <a:latin typeface="Comic Sans MS"/>
                <a:ea typeface="ＭＳ Ｐゴシック"/>
              </a:rPr>
              <a:t>Mrs Hargreaves</a:t>
            </a:r>
          </a:p>
          <a:p>
            <a:pPr eaLnBrk="1" hangingPunct="1">
              <a:lnSpc>
                <a:spcPct val="90000"/>
              </a:lnSpc>
            </a:pPr>
            <a:r>
              <a:rPr lang="en-GB" altLang="en-US" sz="4800" dirty="0">
                <a:latin typeface="Comic Sans MS"/>
                <a:ea typeface="ＭＳ Ｐゴシック"/>
              </a:rPr>
              <a:t>Mrs Wilmshurst-Smith</a:t>
            </a:r>
            <a:endParaRPr lang="en-GB" altLang="en-US" sz="4800" dirty="0">
              <a:latin typeface="Comic Sans MS" panose="030F0702030302020204" pitchFamily="66" charset="0"/>
            </a:endParaRPr>
          </a:p>
          <a:p>
            <a:pPr eaLnBrk="1" hangingPunct="1">
              <a:lnSpc>
                <a:spcPct val="90000"/>
              </a:lnSpc>
            </a:pPr>
            <a:endParaRPr lang="en-GB" altLang="en-US" sz="4800" dirty="0">
              <a:latin typeface="SassoonPrimaryInfant" pitchFamily="2" charset="0"/>
            </a:endParaRPr>
          </a:p>
        </p:txBody>
      </p:sp>
    </p:spTree>
    <p:extLst>
      <p:ext uri="{BB962C8B-B14F-4D97-AF65-F5344CB8AC3E}">
        <p14:creationId xmlns:p14="http://schemas.microsoft.com/office/powerpoint/2010/main" val="199684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F9F9487-7D67-C6C3-E23A-F4A6FC00B9B5}"/>
              </a:ext>
            </a:extLst>
          </p:cNvPr>
          <p:cNvSpPr>
            <a:spLocks noGrp="1"/>
          </p:cNvSpPr>
          <p:nvPr>
            <p:ph type="title"/>
          </p:nvPr>
        </p:nvSpPr>
        <p:spPr/>
        <p:txBody>
          <a:bodyPr/>
          <a:lstStyle/>
          <a:p>
            <a:pPr eaLnBrk="1" hangingPunct="1"/>
            <a:r>
              <a:rPr lang="en-US" altLang="en-US" sz="6000">
                <a:latin typeface="Comic Sans MS" panose="030F0702030302020204" pitchFamily="66" charset="0"/>
              </a:rPr>
              <a:t>Transport</a:t>
            </a:r>
          </a:p>
        </p:txBody>
      </p:sp>
      <p:sp>
        <p:nvSpPr>
          <p:cNvPr id="4099" name="Content Placeholder 2">
            <a:extLst>
              <a:ext uri="{FF2B5EF4-FFF2-40B4-BE49-F238E27FC236}">
                <a16:creationId xmlns:a16="http://schemas.microsoft.com/office/drawing/2014/main" id="{3A2DA1AC-D42B-5BB5-E356-3B58B369ADB4}"/>
              </a:ext>
            </a:extLst>
          </p:cNvPr>
          <p:cNvSpPr>
            <a:spLocks noGrp="1"/>
          </p:cNvSpPr>
          <p:nvPr>
            <p:ph idx="1"/>
          </p:nvPr>
        </p:nvSpPr>
        <p:spPr/>
        <p:txBody>
          <a:bodyPr/>
          <a:lstStyle/>
          <a:p>
            <a:pPr eaLnBrk="1" hangingPunct="1">
              <a:buFont typeface="Arial" charset="0"/>
              <a:buChar char="•"/>
              <a:defRPr/>
            </a:pPr>
            <a:r>
              <a:rPr lang="en-US" dirty="0">
                <a:latin typeface="Comic Sans MS" panose="030F0702030302020204" pitchFamily="66" charset="0"/>
                <a:ea typeface="ＭＳ Ｐゴシック" charset="0"/>
              </a:rPr>
              <a:t>CMD Travel Hereford.</a:t>
            </a:r>
          </a:p>
          <a:p>
            <a:pPr eaLnBrk="1" hangingPunct="1">
              <a:buFont typeface="Arial" charset="0"/>
              <a:buChar char="•"/>
              <a:defRPr/>
            </a:pPr>
            <a:r>
              <a:rPr lang="en-US" dirty="0">
                <a:latin typeface="Comic Sans MS" panose="030F0702030302020204" pitchFamily="66" charset="0"/>
                <a:ea typeface="ＭＳ Ｐゴシック" charset="0"/>
              </a:rPr>
              <a:t>Private hire of the coach.</a:t>
            </a:r>
          </a:p>
          <a:p>
            <a:pPr eaLnBrk="1" hangingPunct="1">
              <a:buFont typeface="Arial" charset="0"/>
              <a:buChar char="•"/>
              <a:defRPr/>
            </a:pPr>
            <a:r>
              <a:rPr lang="en-GB" dirty="0">
                <a:latin typeface="Comic Sans MS" panose="030F0702030302020204" pitchFamily="66" charset="0"/>
                <a:ea typeface="ＭＳ Ｐゴシック" charset="0"/>
              </a:rPr>
              <a:t>We will walk a short distance from the coach drop off point to the hostel so please ensure your child has </a:t>
            </a:r>
            <a:r>
              <a:rPr lang="en-GB" b="1" dirty="0">
                <a:latin typeface="Comic Sans MS" panose="030F0702030302020204" pitchFamily="66" charset="0"/>
                <a:ea typeface="ＭＳ Ｐゴシック" charset="0"/>
              </a:rPr>
              <a:t>one</a:t>
            </a:r>
            <a:r>
              <a:rPr lang="en-GB" dirty="0">
                <a:latin typeface="Comic Sans MS" panose="030F0702030302020204" pitchFamily="66" charset="0"/>
                <a:ea typeface="ＭＳ Ｐゴシック" charset="0"/>
              </a:rPr>
              <a:t> bag which they are able to carry.</a:t>
            </a:r>
            <a:endParaRPr lang="en-US" dirty="0">
              <a:latin typeface="Comic Sans MS" panose="030F0702030302020204" pitchFamily="66" charset="0"/>
              <a:ea typeface="ＭＳ Ｐゴシック" charset="0"/>
            </a:endParaRPr>
          </a:p>
          <a:p>
            <a:pPr marL="0" indent="0" eaLnBrk="1" hangingPunct="1">
              <a:buFont typeface="Arial" charset="0"/>
              <a:buNone/>
              <a:defRPr/>
            </a:pPr>
            <a:endParaRPr lang="en-US" dirty="0">
              <a:latin typeface="SassoonPrimaryInfant" charset="0"/>
              <a:ea typeface="ＭＳ Ｐゴシック" charset="0"/>
            </a:endParaRPr>
          </a:p>
          <a:p>
            <a:pPr eaLnBrk="1" hangingPunct="1">
              <a:buFont typeface="Arial" charset="0"/>
              <a:buChar char="•"/>
              <a:defRPr/>
            </a:pPr>
            <a:endParaRPr lang="en-US" dirty="0">
              <a:latin typeface="SassoonPrimaryInfant" charset="0"/>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FC1FD85-02A1-8B93-4EF1-BD9535686DB8}"/>
              </a:ext>
            </a:extLst>
          </p:cNvPr>
          <p:cNvSpPr>
            <a:spLocks noGrp="1"/>
          </p:cNvSpPr>
          <p:nvPr>
            <p:ph type="title"/>
          </p:nvPr>
        </p:nvSpPr>
        <p:spPr>
          <a:xfrm>
            <a:off x="457200" y="-50800"/>
            <a:ext cx="8229600" cy="1143000"/>
          </a:xfrm>
        </p:spPr>
        <p:txBody>
          <a:bodyPr/>
          <a:lstStyle/>
          <a:p>
            <a:pPr eaLnBrk="1" hangingPunct="1"/>
            <a:r>
              <a:rPr lang="en-US" altLang="en-US" sz="6000">
                <a:latin typeface="SassoonPrimaryInfant" pitchFamily="2" charset="0"/>
              </a:rPr>
              <a:t>Accommodation</a:t>
            </a:r>
          </a:p>
        </p:txBody>
      </p:sp>
      <p:sp>
        <p:nvSpPr>
          <p:cNvPr id="8195" name="Content Placeholder 2">
            <a:extLst>
              <a:ext uri="{FF2B5EF4-FFF2-40B4-BE49-F238E27FC236}">
                <a16:creationId xmlns:a16="http://schemas.microsoft.com/office/drawing/2014/main" id="{190821E9-25B4-F042-D003-46E585A1934B}"/>
              </a:ext>
            </a:extLst>
          </p:cNvPr>
          <p:cNvSpPr>
            <a:spLocks noGrp="1"/>
          </p:cNvSpPr>
          <p:nvPr>
            <p:ph idx="1"/>
          </p:nvPr>
        </p:nvSpPr>
        <p:spPr>
          <a:xfrm>
            <a:off x="307975" y="1092200"/>
            <a:ext cx="8836025" cy="2576513"/>
          </a:xfrm>
        </p:spPr>
        <p:txBody>
          <a:bodyPr/>
          <a:lstStyle/>
          <a:p>
            <a:pPr eaLnBrk="1" hangingPunct="1"/>
            <a:r>
              <a:rPr lang="en-US" altLang="en-US" sz="2400" dirty="0">
                <a:latin typeface="Comic Sans MS"/>
                <a:ea typeface="ＭＳ Ｐゴシック"/>
              </a:rPr>
              <a:t>London St Paul's YHA</a:t>
            </a:r>
          </a:p>
          <a:p>
            <a:pPr eaLnBrk="1" hangingPunct="1"/>
            <a:r>
              <a:rPr lang="en-US" altLang="en-US" sz="2400" dirty="0">
                <a:latin typeface="Comic Sans MS"/>
                <a:ea typeface="ＭＳ Ｐゴシック"/>
              </a:rPr>
              <a:t>Children are in rooms which range from 4 to 6 beds.</a:t>
            </a:r>
          </a:p>
          <a:p>
            <a:pPr eaLnBrk="1" hangingPunct="1"/>
            <a:r>
              <a:rPr lang="en-US" altLang="en-US" sz="2400" dirty="0">
                <a:latin typeface="Comic Sans MS"/>
                <a:ea typeface="ＭＳ Ｐゴシック"/>
              </a:rPr>
              <a:t>Staff rooms are located next to the children’s rooms.</a:t>
            </a:r>
          </a:p>
          <a:p>
            <a:pPr eaLnBrk="1" hangingPunct="1"/>
            <a:r>
              <a:rPr lang="en-US" altLang="en-US" sz="2400" dirty="0">
                <a:latin typeface="Comic Sans MS"/>
                <a:ea typeface="ＭＳ Ｐゴシック"/>
              </a:rPr>
              <a:t>Children have shared shower and toilet facilities on secure floor of hostel</a:t>
            </a:r>
          </a:p>
          <a:p>
            <a:pPr eaLnBrk="1" hangingPunct="1"/>
            <a:endParaRPr lang="en-US" altLang="en-US" sz="2400">
              <a:latin typeface="SassoonPrimaryInfant" pitchFamily="2" charset="0"/>
            </a:endParaRPr>
          </a:p>
          <a:p>
            <a:pPr eaLnBrk="1" hangingPunct="1"/>
            <a:endParaRPr lang="en-US" altLang="en-US" sz="2400">
              <a:latin typeface="SassoonPrimaryInfant" pitchFamily="2" charset="0"/>
            </a:endParaRPr>
          </a:p>
          <a:p>
            <a:pPr eaLnBrk="1" hangingPunct="1"/>
            <a:endParaRPr lang="en-US" altLang="en-US" sz="2400">
              <a:latin typeface="SassoonPrimaryInfant" pitchFamily="2" charset="0"/>
            </a:endParaRPr>
          </a:p>
          <a:p>
            <a:pPr eaLnBrk="1" hangingPunct="1"/>
            <a:endParaRPr lang="en-US" altLang="en-US" sz="2800">
              <a:latin typeface="SassoonPrimaryInfant" pitchFamily="2" charset="0"/>
            </a:endParaRPr>
          </a:p>
        </p:txBody>
      </p:sp>
      <p:pic>
        <p:nvPicPr>
          <p:cNvPr id="8196" name="Picture 2">
            <a:extLst>
              <a:ext uri="{FF2B5EF4-FFF2-40B4-BE49-F238E27FC236}">
                <a16:creationId xmlns:a16="http://schemas.microsoft.com/office/drawing/2014/main" id="{E02DC8B5-46DE-28C2-FD7B-5A7CE2E3C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65563"/>
            <a:ext cx="3948113"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a:extLst>
              <a:ext uri="{FF2B5EF4-FFF2-40B4-BE49-F238E27FC236}">
                <a16:creationId xmlns:a16="http://schemas.microsoft.com/office/drawing/2014/main" id="{9B92BE4D-8995-59F6-2C7D-EBE623334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350" y="3890963"/>
            <a:ext cx="410845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4952CF0-596B-B5AB-D1C8-92F3EDDF0D9A}"/>
              </a:ext>
            </a:extLst>
          </p:cNvPr>
          <p:cNvSpPr>
            <a:spLocks noGrp="1"/>
          </p:cNvSpPr>
          <p:nvPr>
            <p:ph type="title"/>
          </p:nvPr>
        </p:nvSpPr>
        <p:spPr/>
        <p:txBody>
          <a:bodyPr/>
          <a:lstStyle/>
          <a:p>
            <a:pPr eaLnBrk="1" hangingPunct="1"/>
            <a:r>
              <a:rPr lang="en-US" altLang="en-US" sz="6000">
                <a:latin typeface="Comic Sans MS" panose="030F0702030302020204" pitchFamily="66" charset="0"/>
              </a:rPr>
              <a:t>Meals</a:t>
            </a:r>
          </a:p>
        </p:txBody>
      </p:sp>
      <p:sp>
        <p:nvSpPr>
          <p:cNvPr id="5123" name="Content Placeholder 2">
            <a:extLst>
              <a:ext uri="{FF2B5EF4-FFF2-40B4-BE49-F238E27FC236}">
                <a16:creationId xmlns:a16="http://schemas.microsoft.com/office/drawing/2014/main" id="{B83D249F-538B-91F0-4EC3-9D10B0CE9FBA}"/>
              </a:ext>
            </a:extLst>
          </p:cNvPr>
          <p:cNvSpPr>
            <a:spLocks noGrp="1"/>
          </p:cNvSpPr>
          <p:nvPr>
            <p:ph idx="1"/>
          </p:nvPr>
        </p:nvSpPr>
        <p:spPr>
          <a:xfrm>
            <a:off x="457200" y="1855788"/>
            <a:ext cx="8229600" cy="3527425"/>
          </a:xfrm>
        </p:spPr>
        <p:txBody>
          <a:bodyPr/>
          <a:lstStyle/>
          <a:p>
            <a:pPr eaLnBrk="1" hangingPunct="1">
              <a:buFont typeface="Arial" charset="0"/>
              <a:buChar char="•"/>
              <a:defRPr/>
            </a:pPr>
            <a:r>
              <a:rPr lang="en-US" altLang="en-US" sz="2800" dirty="0">
                <a:latin typeface="Comic Sans MS" panose="030F0702030302020204" pitchFamily="66" charset="0"/>
                <a:ea typeface="ＭＳ Ｐゴシック" charset="-128"/>
                <a:cs typeface="+mn-cs"/>
              </a:rPr>
              <a:t>The hostel will provide the children with a packed lunch for Tuesday-Friday. Please provide your children with a packed lunch for the Monday in disposable packaging.</a:t>
            </a:r>
          </a:p>
          <a:p>
            <a:pPr eaLnBrk="1" hangingPunct="1">
              <a:buFont typeface="Arial" charset="0"/>
              <a:buChar char="•"/>
              <a:defRPr/>
            </a:pPr>
            <a:r>
              <a:rPr lang="en-US" altLang="en-US" sz="2800" dirty="0">
                <a:latin typeface="Comic Sans MS" panose="030F0702030302020204" pitchFamily="66" charset="0"/>
                <a:ea typeface="ＭＳ Ｐゴシック" charset="-128"/>
                <a:cs typeface="+mn-cs"/>
              </a:rPr>
              <a:t>The children will choose their sandwich filling in advance.</a:t>
            </a:r>
          </a:p>
          <a:p>
            <a:pPr eaLnBrk="1" hangingPunct="1">
              <a:buFont typeface="Arial" charset="0"/>
              <a:buChar char="•"/>
              <a:defRPr/>
            </a:pPr>
            <a:r>
              <a:rPr lang="en-US" altLang="en-US" sz="2800" dirty="0">
                <a:latin typeface="Comic Sans MS" panose="030F0702030302020204" pitchFamily="66" charset="0"/>
                <a:ea typeface="ＭＳ Ｐゴシック" charset="-128"/>
                <a:cs typeface="+mn-cs"/>
              </a:rPr>
              <a:t>Meal options will also be chosen in advance.</a:t>
            </a:r>
          </a:p>
          <a:p>
            <a:pPr eaLnBrk="1" hangingPunct="1">
              <a:buFont typeface="Arial" charset="0"/>
              <a:buChar char="•"/>
              <a:defRPr/>
            </a:pPr>
            <a:endParaRPr lang="en-US" altLang="en-US" sz="2800" dirty="0">
              <a:latin typeface="SassoonPrimaryInfant" pitchFamily="2" charset="0"/>
              <a:ea typeface="ＭＳ Ｐゴシック" charset="-128"/>
              <a:cs typeface="+mn-cs"/>
            </a:endParaRPr>
          </a:p>
          <a:p>
            <a:pPr marL="0" indent="0" eaLnBrk="1" hangingPunct="1">
              <a:buFont typeface="Arial" charset="0"/>
              <a:buNone/>
              <a:defRPr/>
            </a:pPr>
            <a:endParaRPr lang="en-US" altLang="en-US" sz="2800" dirty="0">
              <a:latin typeface="SassoonPrimaryInfant" pitchFamily="2" charset="0"/>
              <a:ea typeface="ＭＳ Ｐゴシック" charset="-128"/>
              <a:cs typeface="+mn-cs"/>
            </a:endParaRPr>
          </a:p>
          <a:p>
            <a:pPr eaLnBrk="1" hangingPunct="1">
              <a:buFont typeface="Arial" charset="0"/>
              <a:buChar char="•"/>
              <a:defRPr/>
            </a:pPr>
            <a:endParaRPr lang="en-US" altLang="en-US" sz="2800" dirty="0">
              <a:latin typeface="SassoonPrimaryInfant" pitchFamily="2" charset="0"/>
              <a:ea typeface="ＭＳ Ｐゴシック" charset="-128"/>
              <a:cs typeface="+mn-cs"/>
            </a:endParaRPr>
          </a:p>
          <a:p>
            <a:pPr eaLnBrk="1" hangingPunct="1">
              <a:buFont typeface="Arial" charset="0"/>
              <a:buChar char="•"/>
              <a:defRPr/>
            </a:pPr>
            <a:endParaRPr lang="en-US" altLang="en-US" sz="2800" dirty="0">
              <a:latin typeface="SassoonPrimaryInfant" pitchFamily="2" charset="0"/>
              <a:ea typeface="ＭＳ Ｐゴシック" charset="-128"/>
              <a:cs typeface="+mn-cs"/>
            </a:endParaRPr>
          </a:p>
          <a:p>
            <a:pPr eaLnBrk="1" hangingPunct="1">
              <a:buFont typeface="Arial" charset="0"/>
              <a:buChar char="•"/>
              <a:defRPr/>
            </a:pPr>
            <a:endParaRPr lang="en-US" altLang="en-US" sz="2800" dirty="0">
              <a:latin typeface="SassoonPrimaryInfant" pitchFamily="2" charset="0"/>
              <a:ea typeface="ＭＳ Ｐゴシック"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F794CDD-1C49-61BA-3882-B4F55F263E3C}"/>
              </a:ext>
            </a:extLst>
          </p:cNvPr>
          <p:cNvSpPr>
            <a:spLocks noGrp="1"/>
          </p:cNvSpPr>
          <p:nvPr>
            <p:ph type="title"/>
          </p:nvPr>
        </p:nvSpPr>
        <p:spPr>
          <a:xfrm>
            <a:off x="-1839913" y="0"/>
            <a:ext cx="8229601" cy="817563"/>
          </a:xfrm>
        </p:spPr>
        <p:txBody>
          <a:bodyPr/>
          <a:lstStyle/>
          <a:p>
            <a:r>
              <a:rPr lang="en-US" altLang="en-US">
                <a:latin typeface="SassoonPrimaryInfant" pitchFamily="2" charset="0"/>
              </a:rPr>
              <a:t>Meals</a:t>
            </a:r>
            <a:endParaRPr lang="en-GB" altLang="en-US">
              <a:latin typeface="SassoonPrimaryInfant" pitchFamily="2" charset="0"/>
            </a:endParaRPr>
          </a:p>
        </p:txBody>
      </p:sp>
      <p:sp>
        <p:nvSpPr>
          <p:cNvPr id="10244" name="Title 1">
            <a:extLst>
              <a:ext uri="{FF2B5EF4-FFF2-40B4-BE49-F238E27FC236}">
                <a16:creationId xmlns:a16="http://schemas.microsoft.com/office/drawing/2014/main" id="{283EB32D-056F-546D-E4F3-9BEDBF8D9F76}"/>
              </a:ext>
            </a:extLst>
          </p:cNvPr>
          <p:cNvSpPr txBox="1">
            <a:spLocks/>
          </p:cNvSpPr>
          <p:nvPr/>
        </p:nvSpPr>
        <p:spPr bwMode="auto">
          <a:xfrm>
            <a:off x="2763838" y="42863"/>
            <a:ext cx="8229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4400">
                <a:latin typeface="SassoonPrimaryInfant" pitchFamily="2" charset="0"/>
              </a:rPr>
              <a:t>Packed Lunches</a:t>
            </a:r>
            <a:endParaRPr lang="en-GB" altLang="en-US" sz="4400">
              <a:latin typeface="SassoonPrimaryInfant" pitchFamily="2" charset="0"/>
            </a:endParaRPr>
          </a:p>
        </p:txBody>
      </p:sp>
      <p:pic>
        <p:nvPicPr>
          <p:cNvPr id="2" name="Picture 1">
            <a:extLst>
              <a:ext uri="{FF2B5EF4-FFF2-40B4-BE49-F238E27FC236}">
                <a16:creationId xmlns:a16="http://schemas.microsoft.com/office/drawing/2014/main" id="{92AFC641-E4BA-455B-CC30-C26E820F4729}"/>
              </a:ext>
            </a:extLst>
          </p:cNvPr>
          <p:cNvPicPr>
            <a:picLocks noChangeAspect="1"/>
          </p:cNvPicPr>
          <p:nvPr/>
        </p:nvPicPr>
        <p:blipFill>
          <a:blip r:embed="rId2"/>
          <a:srcRect l="-85" t="364" r="30159" b="769"/>
          <a:stretch/>
        </p:blipFill>
        <p:spPr>
          <a:xfrm>
            <a:off x="166512" y="813423"/>
            <a:ext cx="3712988" cy="1801786"/>
          </a:xfrm>
          <a:prstGeom prst="rect">
            <a:avLst/>
          </a:prstGeom>
        </p:spPr>
      </p:pic>
      <p:pic>
        <p:nvPicPr>
          <p:cNvPr id="3" name="Picture 2">
            <a:extLst>
              <a:ext uri="{FF2B5EF4-FFF2-40B4-BE49-F238E27FC236}">
                <a16:creationId xmlns:a16="http://schemas.microsoft.com/office/drawing/2014/main" id="{A8AEF6C4-2493-CA5F-DFDD-EDF24986BC5A}"/>
              </a:ext>
            </a:extLst>
          </p:cNvPr>
          <p:cNvPicPr>
            <a:picLocks noChangeAspect="1"/>
          </p:cNvPicPr>
          <p:nvPr/>
        </p:nvPicPr>
        <p:blipFill>
          <a:blip r:embed="rId3"/>
          <a:srcRect t="-283" r="23214" b="-649"/>
          <a:stretch/>
        </p:blipFill>
        <p:spPr>
          <a:xfrm>
            <a:off x="1597015" y="2019533"/>
            <a:ext cx="3610304" cy="2181741"/>
          </a:xfrm>
          <a:prstGeom prst="rect">
            <a:avLst/>
          </a:prstGeom>
        </p:spPr>
      </p:pic>
      <p:pic>
        <p:nvPicPr>
          <p:cNvPr id="4" name="Picture 3">
            <a:extLst>
              <a:ext uri="{FF2B5EF4-FFF2-40B4-BE49-F238E27FC236}">
                <a16:creationId xmlns:a16="http://schemas.microsoft.com/office/drawing/2014/main" id="{F8B39B2D-26CD-1A12-69B7-7F60DD68CE5A}"/>
              </a:ext>
            </a:extLst>
          </p:cNvPr>
          <p:cNvPicPr>
            <a:picLocks noChangeAspect="1"/>
          </p:cNvPicPr>
          <p:nvPr/>
        </p:nvPicPr>
        <p:blipFill>
          <a:blip r:embed="rId4"/>
          <a:srcRect r="20924" b="641"/>
          <a:stretch/>
        </p:blipFill>
        <p:spPr>
          <a:xfrm>
            <a:off x="264947" y="3923161"/>
            <a:ext cx="3721847" cy="1802605"/>
          </a:xfrm>
          <a:prstGeom prst="rect">
            <a:avLst/>
          </a:prstGeom>
        </p:spPr>
      </p:pic>
      <p:pic>
        <p:nvPicPr>
          <p:cNvPr id="5" name="Picture 4">
            <a:extLst>
              <a:ext uri="{FF2B5EF4-FFF2-40B4-BE49-F238E27FC236}">
                <a16:creationId xmlns:a16="http://schemas.microsoft.com/office/drawing/2014/main" id="{9AFB5630-CEE1-78B3-112D-B2A51F94E014}"/>
              </a:ext>
            </a:extLst>
          </p:cNvPr>
          <p:cNvPicPr>
            <a:picLocks noChangeAspect="1"/>
          </p:cNvPicPr>
          <p:nvPr/>
        </p:nvPicPr>
        <p:blipFill>
          <a:blip r:embed="rId5"/>
          <a:stretch>
            <a:fillRect/>
          </a:stretch>
        </p:blipFill>
        <p:spPr>
          <a:xfrm>
            <a:off x="2375406" y="5158080"/>
            <a:ext cx="4000500" cy="1590675"/>
          </a:xfrm>
          <a:prstGeom prst="rect">
            <a:avLst/>
          </a:prstGeom>
        </p:spPr>
      </p:pic>
      <p:pic>
        <p:nvPicPr>
          <p:cNvPr id="6" name="Picture 5">
            <a:extLst>
              <a:ext uri="{FF2B5EF4-FFF2-40B4-BE49-F238E27FC236}">
                <a16:creationId xmlns:a16="http://schemas.microsoft.com/office/drawing/2014/main" id="{2C6F2347-8E44-DF88-8AA3-FAD591303A9D}"/>
              </a:ext>
            </a:extLst>
          </p:cNvPr>
          <p:cNvPicPr>
            <a:picLocks noChangeAspect="1"/>
          </p:cNvPicPr>
          <p:nvPr/>
        </p:nvPicPr>
        <p:blipFill>
          <a:blip r:embed="rId6"/>
          <a:stretch>
            <a:fillRect/>
          </a:stretch>
        </p:blipFill>
        <p:spPr>
          <a:xfrm>
            <a:off x="6151602" y="811875"/>
            <a:ext cx="2759152" cy="38177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5569C83E-B096-8E88-2323-CBBD5ECF19B4}"/>
              </a:ext>
            </a:extLst>
          </p:cNvPr>
          <p:cNvSpPr>
            <a:spLocks noChangeArrowheads="1"/>
          </p:cNvSpPr>
          <p:nvPr/>
        </p:nvSpPr>
        <p:spPr bwMode="auto">
          <a:xfrm>
            <a:off x="17585" y="51709"/>
            <a:ext cx="8839199"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2000" b="1" dirty="0">
                <a:latin typeface="Arial"/>
                <a:ea typeface="ＭＳ Ｐゴシック"/>
                <a:cs typeface="Times New Roman"/>
              </a:rPr>
              <a:t>London 2025</a:t>
            </a:r>
            <a:endParaRPr lang="en-GB" altLang="en-US" sz="1200" dirty="0">
              <a:latin typeface="Arial"/>
              <a:ea typeface="ＭＳ Ｐゴシック"/>
              <a:cs typeface="Times New Roman"/>
            </a:endParaRPr>
          </a:p>
          <a:p>
            <a:pPr algn="ctr">
              <a:spcBef>
                <a:spcPct val="0"/>
              </a:spcBef>
              <a:buFontTx/>
              <a:buNone/>
            </a:pPr>
            <a:r>
              <a:rPr lang="en-GB" altLang="en-US" sz="2000" b="1" dirty="0">
                <a:latin typeface="Arial"/>
                <a:ea typeface="ＭＳ Ｐゴシック"/>
                <a:cs typeface="Times New Roman"/>
              </a:rPr>
              <a:t>Suggested kit list </a:t>
            </a:r>
            <a:endParaRPr lang="en-GB" altLang="en-US" sz="1200" dirty="0">
              <a:latin typeface="Arial"/>
              <a:ea typeface="ＭＳ Ｐゴシック"/>
              <a:cs typeface="Times New Roman"/>
            </a:endParaRPr>
          </a:p>
          <a:p>
            <a:pPr>
              <a:spcBef>
                <a:spcPct val="0"/>
              </a:spcBef>
              <a:buFontTx/>
              <a:buNone/>
            </a:pPr>
            <a:endParaRPr lang="en-GB" altLang="en-US" sz="1600" dirty="0">
              <a:latin typeface="Arial" panose="020B0604020202020204" pitchFamily="34" charset="0"/>
              <a:cs typeface="Times New Roman" panose="02020603050405020304" pitchFamily="18" charset="0"/>
            </a:endParaRPr>
          </a:p>
          <a:p>
            <a:pPr>
              <a:spcBef>
                <a:spcPct val="0"/>
              </a:spcBef>
              <a:buFontTx/>
              <a:buNone/>
            </a:pPr>
            <a:r>
              <a:rPr lang="en-GB" altLang="en-US" sz="1400" dirty="0">
                <a:latin typeface="Arial"/>
                <a:ea typeface="ＭＳ Ｐゴシック"/>
                <a:cs typeface="Times New Roman"/>
              </a:rPr>
              <a:t>Please make sure all items on the list are </a:t>
            </a:r>
            <a:r>
              <a:rPr lang="en-GB" altLang="en-US" sz="1400" b="1" dirty="0">
                <a:latin typeface="Arial"/>
                <a:ea typeface="ＭＳ Ｐゴシック"/>
                <a:cs typeface="Times New Roman"/>
              </a:rPr>
              <a:t>clearly labelled</a:t>
            </a:r>
            <a:r>
              <a:rPr lang="en-GB" altLang="en-US" sz="1400" dirty="0">
                <a:latin typeface="Arial"/>
                <a:ea typeface="ＭＳ Ｐゴシック"/>
                <a:cs typeface="Times New Roman"/>
              </a:rPr>
              <a:t>. All bed linen is provided. When packing please try to bear in mind the weather forecast and adjust your clothing accordingly. In addition, children </a:t>
            </a:r>
            <a:r>
              <a:rPr lang="en-GB" altLang="en-US" sz="1400" b="1" dirty="0">
                <a:latin typeface="Arial"/>
                <a:ea typeface="ＭＳ Ｐゴシック"/>
                <a:cs typeface="Times New Roman"/>
              </a:rPr>
              <a:t>must</a:t>
            </a:r>
            <a:r>
              <a:rPr lang="en-GB" altLang="en-US" sz="1400" dirty="0">
                <a:latin typeface="Arial"/>
                <a:ea typeface="ＭＳ Ｐゴシック"/>
                <a:cs typeface="Times New Roman"/>
              </a:rPr>
              <a:t> be able to carry their own luggage.</a:t>
            </a:r>
            <a:endParaRPr lang="en-GB" altLang="en-US" sz="1200" dirty="0">
              <a:latin typeface="Arial"/>
              <a:ea typeface="ＭＳ Ｐゴシック"/>
              <a:cs typeface="Times New Roman"/>
            </a:endParaRPr>
          </a:p>
          <a:p>
            <a:pPr>
              <a:spcBef>
                <a:spcPct val="0"/>
              </a:spcBef>
              <a:buFontTx/>
              <a:buNone/>
            </a:pPr>
            <a:endParaRPr lang="en-GB" altLang="en-US" sz="1000" dirty="0">
              <a:latin typeface="Arial" panose="020B0604020202020204" pitchFamily="34" charset="0"/>
              <a:cs typeface="Times New Roman" panose="02020603050405020304" pitchFamily="18" charset="0"/>
            </a:endParaRPr>
          </a:p>
          <a:p>
            <a:pPr>
              <a:spcBef>
                <a:spcPct val="0"/>
              </a:spcBef>
              <a:buFont typeface="Symbol" panose="05050102010706020507" pitchFamily="18" charset="2"/>
              <a:buChar char=""/>
            </a:pPr>
            <a:r>
              <a:rPr lang="en-GB" altLang="en-US" sz="1400" dirty="0">
                <a:latin typeface="Arial"/>
                <a:ea typeface="Times New Roman" panose="02020603050405020304" pitchFamily="18" charset="0"/>
                <a:cs typeface="Arial"/>
              </a:rPr>
              <a:t>Packed lunch for Monday- please provide this in disposable packaging (not lunchboxes).</a:t>
            </a:r>
            <a:endParaRPr lang="en-GB" altLang="en-US" sz="1400" dirty="0">
              <a:latin typeface="Arial"/>
              <a:cs typeface="Arial"/>
            </a:endParaRPr>
          </a:p>
          <a:p>
            <a:pPr>
              <a:spcBef>
                <a:spcPct val="0"/>
              </a:spcBef>
              <a:buFont typeface="Symbol" panose="05050102010706020507" pitchFamily="18" charset="2"/>
              <a:buChar char=""/>
            </a:pPr>
            <a:r>
              <a:rPr lang="en-GB" altLang="en-US" sz="1400" dirty="0">
                <a:latin typeface="Arial"/>
                <a:ea typeface="ＭＳ Ｐゴシック"/>
                <a:cs typeface="Times New Roman"/>
              </a:rPr>
              <a:t>Clothing – several complete changes of clothes, including warm hoodies/sweatshirts, jeans or trousers- 2 pairs minimum, shorts, t-shirts, and enough socks and underwear for every day.</a:t>
            </a:r>
          </a:p>
          <a:p>
            <a:pPr>
              <a:spcBef>
                <a:spcPct val="0"/>
              </a:spcBef>
              <a:buFont typeface="Symbol" panose="05050102010706020507" pitchFamily="18" charset="2"/>
              <a:buChar char=""/>
            </a:pPr>
            <a:r>
              <a:rPr lang="en-GB" altLang="en-US" sz="1400" dirty="0">
                <a:latin typeface="Arial"/>
                <a:ea typeface="ＭＳ Ｐゴシック"/>
                <a:cs typeface="Times New Roman"/>
              </a:rPr>
              <a:t>Smart / casual clothing for our trip to the theatre.</a:t>
            </a:r>
          </a:p>
          <a:p>
            <a:pPr>
              <a:spcBef>
                <a:spcPct val="0"/>
              </a:spcBef>
              <a:buFont typeface="Symbol" panose="05050102010706020507" pitchFamily="18" charset="2"/>
              <a:buChar char=""/>
            </a:pPr>
            <a:r>
              <a:rPr lang="en-GB" altLang="en-US" sz="1400" dirty="0">
                <a:latin typeface="Arial"/>
                <a:ea typeface="ＭＳ Ｐゴシック"/>
                <a:cs typeface="Times New Roman"/>
              </a:rPr>
              <a:t>Waterproof coat with hood.</a:t>
            </a:r>
          </a:p>
          <a:p>
            <a:pPr>
              <a:spcBef>
                <a:spcPct val="0"/>
              </a:spcBef>
              <a:buFont typeface="Symbol" panose="05050102010706020507" pitchFamily="18" charset="2"/>
              <a:buChar char=""/>
            </a:pPr>
            <a:r>
              <a:rPr lang="en-GB" altLang="en-US" sz="1400" dirty="0">
                <a:latin typeface="Arial"/>
                <a:ea typeface="ＭＳ Ｐゴシック"/>
                <a:cs typeface="Times New Roman"/>
              </a:rPr>
              <a:t>Sensible walking shoes / trainers.</a:t>
            </a:r>
          </a:p>
          <a:p>
            <a:pPr>
              <a:spcBef>
                <a:spcPct val="0"/>
              </a:spcBef>
              <a:buFont typeface="Symbol" panose="05050102010706020507" pitchFamily="18" charset="2"/>
              <a:buChar char=""/>
            </a:pPr>
            <a:r>
              <a:rPr lang="en-GB" altLang="en-US" sz="1400" dirty="0">
                <a:latin typeface="Arial"/>
                <a:ea typeface="ＭＳ Ｐゴシック"/>
                <a:cs typeface="Times New Roman"/>
              </a:rPr>
              <a:t>Wash bag with toothbrush, toothpaste, shampoo / shower gel, comb and/or brush, roll-on deodorant, tissues. Please don’t bring aerosols as some people who have asthma are affected by them. </a:t>
            </a:r>
          </a:p>
          <a:p>
            <a:pPr>
              <a:spcBef>
                <a:spcPct val="0"/>
              </a:spcBef>
              <a:buFont typeface="Symbol" panose="05050102010706020507" pitchFamily="18" charset="2"/>
              <a:buChar char=""/>
            </a:pPr>
            <a:r>
              <a:rPr lang="en-GB" altLang="en-US" sz="1400" dirty="0">
                <a:latin typeface="Arial"/>
                <a:ea typeface="ＭＳ Ｐゴシック"/>
                <a:cs typeface="Times New Roman"/>
              </a:rPr>
              <a:t>Night wear / pyjamas. </a:t>
            </a:r>
          </a:p>
          <a:p>
            <a:pPr>
              <a:spcBef>
                <a:spcPct val="0"/>
              </a:spcBef>
              <a:buFont typeface="Symbol" panose="05050102010706020507" pitchFamily="18" charset="2"/>
              <a:buChar char=""/>
            </a:pPr>
            <a:r>
              <a:rPr lang="en-GB" altLang="en-US" sz="1400" dirty="0">
                <a:latin typeface="Arial"/>
                <a:ea typeface="ＭＳ Ｐゴシック"/>
                <a:cs typeface="Times New Roman"/>
              </a:rPr>
              <a:t>Towel.</a:t>
            </a:r>
          </a:p>
          <a:p>
            <a:pPr>
              <a:spcBef>
                <a:spcPct val="0"/>
              </a:spcBef>
              <a:buFont typeface="Symbol" panose="05050102010706020507" pitchFamily="18" charset="2"/>
              <a:buChar char=""/>
            </a:pPr>
            <a:r>
              <a:rPr lang="en-GB" altLang="en-US" sz="1400" dirty="0">
                <a:latin typeface="Arial"/>
                <a:ea typeface="ＭＳ Ｐゴシック"/>
                <a:cs typeface="Times New Roman"/>
              </a:rPr>
              <a:t>Shoulder bag/backpack to hold lunch etc.</a:t>
            </a:r>
          </a:p>
          <a:p>
            <a:pPr>
              <a:spcBef>
                <a:spcPct val="0"/>
              </a:spcBef>
              <a:buFont typeface="Symbol" panose="05050102010706020507" pitchFamily="18" charset="2"/>
              <a:buChar char=""/>
            </a:pPr>
            <a:r>
              <a:rPr lang="en-GB" altLang="en-US" sz="1400" dirty="0">
                <a:latin typeface="Arial"/>
                <a:ea typeface="ＭＳ Ｐゴシック"/>
                <a:cs typeface="Times New Roman"/>
              </a:rPr>
              <a:t>Clearly named plastic drinks bottle.</a:t>
            </a:r>
          </a:p>
          <a:p>
            <a:pPr>
              <a:spcBef>
                <a:spcPct val="0"/>
              </a:spcBef>
              <a:buFont typeface="Symbol" panose="05050102010706020507" pitchFamily="18" charset="2"/>
              <a:buChar char=""/>
            </a:pPr>
            <a:r>
              <a:rPr lang="en-GB" altLang="en-US" sz="1400" dirty="0">
                <a:latin typeface="Arial"/>
                <a:ea typeface="ＭＳ Ｐゴシック"/>
                <a:cs typeface="Times New Roman"/>
              </a:rPr>
              <a:t>A book or books, a cuddly toy and a small quiet game such as cards.</a:t>
            </a:r>
          </a:p>
          <a:p>
            <a:pPr>
              <a:spcBef>
                <a:spcPct val="0"/>
              </a:spcBef>
              <a:buFont typeface="Symbol" panose="05050102010706020507" pitchFamily="18" charset="2"/>
              <a:buChar char=""/>
            </a:pPr>
            <a:r>
              <a:rPr lang="en-GB" altLang="en-US" sz="1400" dirty="0">
                <a:latin typeface="Arial"/>
                <a:ea typeface="ＭＳ Ｐゴシック"/>
                <a:cs typeface="Times New Roman"/>
              </a:rPr>
              <a:t>Some black plastic bin liners for dirty washing.</a:t>
            </a:r>
          </a:p>
          <a:p>
            <a:pPr>
              <a:spcBef>
                <a:spcPct val="0"/>
              </a:spcBef>
              <a:buFont typeface="Symbol" panose="05050102010706020507" pitchFamily="18" charset="2"/>
              <a:buChar char=""/>
            </a:pPr>
            <a:r>
              <a:rPr lang="en-GB" altLang="en-US" sz="1400" dirty="0">
                <a:latin typeface="Arial"/>
                <a:ea typeface="ＭＳ Ｐゴシック"/>
                <a:cs typeface="Times New Roman"/>
              </a:rPr>
              <a:t>Lip balm, sun cream or lotion.</a:t>
            </a:r>
          </a:p>
          <a:p>
            <a:pPr>
              <a:spcBef>
                <a:spcPct val="0"/>
              </a:spcBef>
              <a:buFont typeface="Symbol" panose="05050102010706020507" pitchFamily="18" charset="2"/>
              <a:buChar char=""/>
            </a:pPr>
            <a:r>
              <a:rPr lang="en-GB" altLang="en-US" sz="1400" b="1" dirty="0">
                <a:latin typeface="Arial"/>
                <a:ea typeface="ＭＳ Ｐゴシック"/>
                <a:cs typeface="Times New Roman"/>
              </a:rPr>
              <a:t>No mobile phones.</a:t>
            </a:r>
          </a:p>
          <a:p>
            <a:pPr>
              <a:spcBef>
                <a:spcPct val="0"/>
              </a:spcBef>
              <a:buFont typeface="Symbol" panose="05050102010706020507" pitchFamily="18" charset="2"/>
              <a:buChar char=""/>
            </a:pPr>
            <a:r>
              <a:rPr lang="en-GB" altLang="en-US" sz="1400" dirty="0">
                <a:latin typeface="Arial"/>
                <a:ea typeface="ＭＳ Ｐゴシック"/>
                <a:cs typeface="Times New Roman"/>
              </a:rPr>
              <a:t>iPods, mp3 players and cameras can be brought for the journey to and from London at owners’ risk. </a:t>
            </a:r>
            <a:r>
              <a:rPr lang="en-GB" altLang="en-US" sz="1400" b="1" dirty="0">
                <a:latin typeface="Arial"/>
                <a:ea typeface="ＭＳ Ｐゴシック"/>
                <a:cs typeface="Times New Roman"/>
              </a:rPr>
              <a:t>Please make sure that these devices do not have </a:t>
            </a:r>
            <a:r>
              <a:rPr lang="en-GB" altLang="en-US" sz="1400" b="1" dirty="0" err="1">
                <a:latin typeface="Arial"/>
                <a:ea typeface="ＭＳ Ｐゴシック"/>
                <a:cs typeface="Times New Roman"/>
              </a:rPr>
              <a:t>WiFi</a:t>
            </a:r>
            <a:r>
              <a:rPr lang="en-GB" altLang="en-US" sz="1400" b="1" dirty="0">
                <a:latin typeface="Arial"/>
                <a:ea typeface="ＭＳ Ｐゴシック"/>
                <a:cs typeface="Times New Roman"/>
              </a:rPr>
              <a:t> enabled.</a:t>
            </a:r>
          </a:p>
          <a:p>
            <a:pPr>
              <a:spcBef>
                <a:spcPct val="0"/>
              </a:spcBef>
              <a:buFont typeface="Symbol" panose="05050102010706020507" pitchFamily="18" charset="2"/>
              <a:buChar char=""/>
            </a:pPr>
            <a:r>
              <a:rPr lang="en-GB" altLang="en-US" sz="1400" dirty="0">
                <a:latin typeface="Arial"/>
                <a:ea typeface="ＭＳ Ｐゴシック"/>
                <a:cs typeface="Times New Roman"/>
              </a:rPr>
              <a:t>A prepaid card for spending money (maximum of £50)</a:t>
            </a:r>
          </a:p>
          <a:p>
            <a:pPr>
              <a:spcBef>
                <a:spcPct val="0"/>
              </a:spcBef>
              <a:buFont typeface="Symbol" panose="05050102010706020507" pitchFamily="18" charset="2"/>
              <a:buChar char=""/>
            </a:pPr>
            <a:r>
              <a:rPr lang="en-GB" altLang="en-US" sz="1400" dirty="0">
                <a:latin typeface="Arial"/>
                <a:ea typeface="ＭＳ Ｐゴシック"/>
                <a:cs typeface="Times New Roman"/>
              </a:rPr>
              <a:t>All medicine, including travel sickness tablets, to be handed to Mr Manning.</a:t>
            </a:r>
          </a:p>
          <a:p>
            <a:pPr>
              <a:spcBef>
                <a:spcPct val="0"/>
              </a:spcBef>
              <a:buFont typeface="Symbol" panose="05050102010706020507" pitchFamily="18" charset="2"/>
              <a:buChar char=""/>
            </a:pPr>
            <a:r>
              <a:rPr lang="en-GB" altLang="en-US" sz="1400" dirty="0">
                <a:latin typeface="Arial"/>
                <a:ea typeface="ＭＳ Ｐゴシック"/>
                <a:cs typeface="Times New Roman"/>
              </a:rPr>
              <a:t>A sensible amount of sweets.</a:t>
            </a:r>
          </a:p>
          <a:p>
            <a:pPr>
              <a:spcBef>
                <a:spcPct val="0"/>
              </a:spcBef>
              <a:buFont typeface="Symbol" panose="05050102010706020507" pitchFamily="18" charset="2"/>
              <a:buChar char=""/>
            </a:pPr>
            <a:r>
              <a:rPr lang="en-GB" altLang="en-US" sz="1400" dirty="0">
                <a:latin typeface="Arial"/>
                <a:ea typeface="ＭＳ Ｐゴシック"/>
                <a:cs typeface="Times New Roman"/>
              </a:rPr>
              <a:t>Ear plugs as the cathedral bells run through the night and may be noisy</a:t>
            </a:r>
          </a:p>
          <a:p>
            <a:pPr>
              <a:spcBef>
                <a:spcPct val="0"/>
              </a:spcBef>
              <a:buFont typeface="Symbol" panose="05050102010706020507" pitchFamily="18" charset="2"/>
              <a:buChar char=""/>
            </a:pPr>
            <a:r>
              <a:rPr lang="en-GB" altLang="en-US" sz="1400" dirty="0">
                <a:latin typeface="Arial"/>
                <a:ea typeface="ＭＳ Ｐゴシック"/>
                <a:cs typeface="Times New Roman"/>
              </a:rPr>
              <a:t>A watch (without </a:t>
            </a:r>
            <a:r>
              <a:rPr lang="en-GB" altLang="en-US" sz="1400" dirty="0" err="1">
                <a:latin typeface="Arial"/>
                <a:ea typeface="ＭＳ Ｐゴシック"/>
                <a:cs typeface="Times New Roman"/>
              </a:rPr>
              <a:t>wifi</a:t>
            </a:r>
            <a:r>
              <a:rPr lang="en-GB" altLang="en-US" sz="1400" dirty="0">
                <a:latin typeface="Arial"/>
                <a:ea typeface="ＭＳ Ｐゴシック"/>
                <a:cs typeface="Times New Roman"/>
              </a:rPr>
              <a:t> enabled)</a:t>
            </a:r>
            <a:endParaRPr lang="en-GB" altLang="en-US" sz="1400" dirty="0">
              <a:latin typeface="Arial" panose="020B06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1433D85-3B12-401E-5313-6DF099E1E055}"/>
              </a:ext>
            </a:extLst>
          </p:cNvPr>
          <p:cNvSpPr/>
          <p:nvPr/>
        </p:nvSpPr>
        <p:spPr>
          <a:xfrm>
            <a:off x="5911970" y="3820064"/>
            <a:ext cx="2927229" cy="1144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ea typeface="Calibri"/>
                <a:cs typeface="Calibri"/>
              </a:rPr>
              <a:t>Please also send a stamp and your address so that the children can write you a postcard</a:t>
            </a:r>
            <a:endParaRPr lang="en-GB"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9A42ADE-146E-DD9B-E625-FE54C5058451}"/>
              </a:ext>
            </a:extLst>
          </p:cNvPr>
          <p:cNvSpPr>
            <a:spLocks noGrp="1"/>
          </p:cNvSpPr>
          <p:nvPr>
            <p:ph type="title"/>
          </p:nvPr>
        </p:nvSpPr>
        <p:spPr/>
        <p:txBody>
          <a:bodyPr/>
          <a:lstStyle/>
          <a:p>
            <a:r>
              <a:rPr lang="en-US" altLang="en-US"/>
              <a:t>Prepaid cards</a:t>
            </a:r>
            <a:endParaRPr lang="en-GB" altLang="en-US"/>
          </a:p>
        </p:txBody>
      </p:sp>
      <p:sp>
        <p:nvSpPr>
          <p:cNvPr id="3" name="Content Placeholder 2">
            <a:extLst>
              <a:ext uri="{FF2B5EF4-FFF2-40B4-BE49-F238E27FC236}">
                <a16:creationId xmlns:a16="http://schemas.microsoft.com/office/drawing/2014/main" id="{D88A371A-B356-C6D4-F4F4-55D3BC602220}"/>
              </a:ext>
            </a:extLst>
          </p:cNvPr>
          <p:cNvSpPr>
            <a:spLocks noGrp="1"/>
          </p:cNvSpPr>
          <p:nvPr>
            <p:ph idx="1"/>
          </p:nvPr>
        </p:nvSpPr>
        <p:spPr/>
        <p:txBody>
          <a:bodyPr/>
          <a:lstStyle/>
          <a:p>
            <a:r>
              <a:rPr lang="en-US" altLang="en-US" sz="2800"/>
              <a:t>Most places in London, since the pandemic, are now not taking cash. </a:t>
            </a:r>
          </a:p>
          <a:p>
            <a:r>
              <a:rPr lang="en-US" altLang="en-US" sz="2800"/>
              <a:t>A variety of pre-paid cards are available online (e.g. Go Henry), but most have an annual subscription. There are also Mastercard gift cards (like credit cards) that can be used anywhere. These can be purchased in most supermarkets.</a:t>
            </a:r>
          </a:p>
          <a:p>
            <a:r>
              <a:rPr lang="en-US" altLang="en-US" sz="2800"/>
              <a:t>When deciding on spending money we are mindful of additional costs to parents, so we suggest £10.00 per day which equates to a maximum of £50.</a:t>
            </a:r>
            <a:br>
              <a:rPr lang="en-US" altLang="en-US"/>
            </a:br>
            <a:endParaRPr lang="en-GB"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F78F3479D4D14788A9F8559BF354C5" ma:contentTypeVersion="15" ma:contentTypeDescription="Create a new document." ma:contentTypeScope="" ma:versionID="e18fa292a512a6690ed0ae2e5efda988">
  <xsd:schema xmlns:xsd="http://www.w3.org/2001/XMLSchema" xmlns:xs="http://www.w3.org/2001/XMLSchema" xmlns:p="http://schemas.microsoft.com/office/2006/metadata/properties" xmlns:ns2="8d0fc045-66a3-48a5-a82d-ecc65d43b985" xmlns:ns3="53f86f9f-ef22-4892-96c1-c8eaa42234a8" targetNamespace="http://schemas.microsoft.com/office/2006/metadata/properties" ma:root="true" ma:fieldsID="25dbd347eb3b09d7df214fccd7182b2e" ns2:_="" ns3:_="">
    <xsd:import namespace="8d0fc045-66a3-48a5-a82d-ecc65d43b985"/>
    <xsd:import namespace="53f86f9f-ef22-4892-96c1-c8eaa42234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fc045-66a3-48a5-a82d-ecc65d43b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759a023-e456-4547-ab6b-89889d258f3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f86f9f-ef22-4892-96c1-c8eaa42234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df71624-699e-41d1-a6a1-45eaa7a30e14}" ma:internalName="TaxCatchAll" ma:showField="CatchAllData" ma:web="53f86f9f-ef22-4892-96c1-c8eaa42234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0fc045-66a3-48a5-a82d-ecc65d43b985">
      <Terms xmlns="http://schemas.microsoft.com/office/infopath/2007/PartnerControls"/>
    </lcf76f155ced4ddcb4097134ff3c332f>
    <TaxCatchAll xmlns="53f86f9f-ef22-4892-96c1-c8eaa42234a8" xsi:nil="true"/>
  </documentManagement>
</p:properties>
</file>

<file path=customXml/itemProps1.xml><?xml version="1.0" encoding="utf-8"?>
<ds:datastoreItem xmlns:ds="http://schemas.openxmlformats.org/officeDocument/2006/customXml" ds:itemID="{0F6092A1-24A2-41EA-BDDB-E8FB8082D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0fc045-66a3-48a5-a82d-ecc65d43b985"/>
    <ds:schemaRef ds:uri="53f86f9f-ef22-4892-96c1-c8eaa4223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E3BA38-F4B9-41BE-B588-FD724DF0E4CD}">
  <ds:schemaRefs>
    <ds:schemaRef ds:uri="http://schemas.microsoft.com/sharepoint/v3/contenttype/forms"/>
  </ds:schemaRefs>
</ds:datastoreItem>
</file>

<file path=customXml/itemProps3.xml><?xml version="1.0" encoding="utf-8"?>
<ds:datastoreItem xmlns:ds="http://schemas.openxmlformats.org/officeDocument/2006/customXml" ds:itemID="{BE52D9AB-BC24-4EB2-8A9C-3EA8EFE07EF1}">
  <ds:schemaRefs>
    <ds:schemaRef ds:uri="http://schemas.microsoft.com/office/2006/documentManagement/types"/>
    <ds:schemaRef ds:uri="http://schemas.openxmlformats.org/package/2006/metadata/core-properties"/>
    <ds:schemaRef ds:uri="http://schemas.microsoft.com/office/2006/metadata/properties"/>
    <ds:schemaRef ds:uri="abba64c2-898d-41b9-b23c-70e2c60af67c"/>
    <ds:schemaRef ds:uri="http://purl.org/dc/elements/1.1/"/>
    <ds:schemaRef ds:uri="453e18ff-d42f-4df8-b643-e101778c2575"/>
    <ds:schemaRef ds:uri="http://purl.org/dc/dcmitype/"/>
    <ds:schemaRef ds:uri="http://schemas.microsoft.com/office/infopath/2007/PartnerControls"/>
    <ds:schemaRef ds:uri="http://www.w3.org/XML/1998/namespace"/>
    <ds:schemaRef ds:uri="http://purl.org/dc/terms/"/>
    <ds:schemaRef ds:uri="8d0fc045-66a3-48a5-a82d-ecc65d43b985"/>
    <ds:schemaRef ds:uri="53f86f9f-ef22-4892-96c1-c8eaa42234a8"/>
  </ds:schemaRefs>
</ds:datastoreItem>
</file>

<file path=docProps/app.xml><?xml version="1.0" encoding="utf-8"?>
<Properties xmlns="http://schemas.openxmlformats.org/officeDocument/2006/extended-properties" xmlns:vt="http://schemas.openxmlformats.org/officeDocument/2006/docPropsVTypes">
  <TotalTime>3</TotalTime>
  <Words>1390</Words>
  <Application>Microsoft Office PowerPoint</Application>
  <PresentationFormat>On-screen Show (4:3)</PresentationFormat>
  <Paragraphs>188</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Arial</vt:lpstr>
      <vt:lpstr>Arial Rounded MT Bold</vt:lpstr>
      <vt:lpstr>Calibri</vt:lpstr>
      <vt:lpstr>Comic Sans MS</vt:lpstr>
      <vt:lpstr>SassoonPrimaryInfant</vt:lpstr>
      <vt:lpstr>Segoe UI</vt:lpstr>
      <vt:lpstr>Symbol</vt:lpstr>
      <vt:lpstr>Times New Roman</vt:lpstr>
      <vt:lpstr>Office Theme</vt:lpstr>
      <vt:lpstr>London Residential 2nd June – 6th June 2025</vt:lpstr>
      <vt:lpstr>The London Adventure</vt:lpstr>
      <vt:lpstr>Staff</vt:lpstr>
      <vt:lpstr>Transport</vt:lpstr>
      <vt:lpstr>Accommodation</vt:lpstr>
      <vt:lpstr>Meals</vt:lpstr>
      <vt:lpstr>Meals</vt:lpstr>
      <vt:lpstr>PowerPoint Presentation</vt:lpstr>
      <vt:lpstr>Prepaid cards</vt:lpstr>
      <vt:lpstr>Itinerary</vt:lpstr>
      <vt:lpstr>Itinerary</vt:lpstr>
      <vt:lpstr>Itinerary</vt:lpstr>
      <vt:lpstr>Itinerary</vt:lpstr>
      <vt:lpstr>Itinerary</vt:lpstr>
      <vt:lpstr>PowerPoint Presentation</vt:lpstr>
      <vt:lpstr>PowerPoint Presentation</vt:lpstr>
      <vt:lpstr>PowerPoint Presentation</vt:lpstr>
      <vt:lpstr>PowerPoint Presentation</vt:lpstr>
      <vt:lpstr>To do:</vt:lpstr>
      <vt:lpstr>Thank you for your time.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Residential 11th-15th June 2012</dc:title>
  <dc:creator>Clair Manning</dc:creator>
  <cp:lastModifiedBy>Lucy Hudson</cp:lastModifiedBy>
  <cp:revision>449</cp:revision>
  <cp:lastPrinted>2023-05-09T15:22:09Z</cp:lastPrinted>
  <dcterms:created xsi:type="dcterms:W3CDTF">2012-05-19T15:21:55Z</dcterms:created>
  <dcterms:modified xsi:type="dcterms:W3CDTF">2025-05-06T15:25:58Z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0x010100F5F78F3479D4D14788A9F8559BF354C5</vt:lpwstr>
  </property>
  <property fmtid="{D5CDD505-2E9C-101B-9397-08002B2CF9AE}" pid="3" name="lcf76f155ced4ddcb4097134ff3c332f">
    <vt:lpwstr/>
  </property>
  <property fmtid="{D5CDD505-2E9C-101B-9397-08002B2CF9AE}" pid="4" name="TaxCatchAll">
    <vt:lpwstr/>
  </property>
  <property fmtid="{D5CDD505-2E9C-101B-9397-08002B2CF9AE}" pid="5" name="MediaServiceImageTags">
    <vt:lpwstr/>
  </property>
</Properties>
</file>